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f81b989c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f81b989c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f81b989c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f81b989c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f81b989c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bf81b989c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f81b989c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bf81b989c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f81b989c3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bf81b989c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f81b989c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bf81b989c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f81b989c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f81b989c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f81b989c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bf81b989c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f81b989c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f81b989c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4b89e04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4b89e0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4b7280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4b7280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f81b989c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f81b989c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f81b989c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f81b989c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f81b989c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f81b989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f81b989c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f81b989c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f81b989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f81b989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Woher kommt die Energie?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Wasserenergie: Vokabeln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der Staudamm - dæmningen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treiben - at drive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stören - at ødelægge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der Lebensraum - levestedet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das Aussterben - uddøen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woanders hinziehen - flytte et andet sted hen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Dürre und Trockenheit - tørke og tørhed</a:t>
            </a:r>
            <a:endParaRPr/>
          </a:p>
        </p:txBody>
      </p:sp>
      <p:pic>
        <p:nvPicPr>
          <p:cNvPr descr="Okertalsperre im Harz"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600" y="329750"/>
            <a:ext cx="386715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Wasserenergie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descr="Okertalsperre im Harz"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500" y="118550"/>
            <a:ext cx="3244100" cy="18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6318575" y="3877675"/>
            <a:ext cx="21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Sonnenenergie: Vokabeln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Photovoltaikanlagen - solcelleanlæg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speichern - gemme, opbevare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das Hausdach - hustag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die Herstellung - produktionen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eigen - egen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Solaranlagen auf einem Dach"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000" y="445025"/>
            <a:ext cx="35909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415175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Sonnenenergie: 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Solaranlagen auf einem Dach"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050" y="445025"/>
            <a:ext cx="35909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5561425" y="3903775"/>
            <a:ext cx="27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879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Atomenergie: Vokabeln</a:t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winzig - bittesmå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das Teilchen - elementarpartikel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die Gefahr - faren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die Strahlung - strålingen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nach außen - udenfor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der Unfall - uheldet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der Atommüll - radioaktivt affald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lagern -opbevare</a:t>
            </a:r>
            <a:endParaRPr/>
          </a:p>
        </p:txBody>
      </p:sp>
      <p:pic>
        <p:nvPicPr>
          <p:cNvPr descr="Atomkraftwerk Isar 2"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950" y="326400"/>
            <a:ext cx="3709825" cy="20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Atomenergie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Atomkraftwerk Isar 2"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950" y="326400"/>
            <a:ext cx="3709825" cy="20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6331625" y="4151825"/>
            <a:ext cx="250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Wasserstoffenergie: Vokabeln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der Wasserstoff - hydrogen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der Bestandteil -bestanddelen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gespeichert - opbevaret, gemt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herstellen - at producere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verbrauchen - at forbruge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klimafreundlich - klimavenlig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die Forscher und Forscherinnen - forskerne</a:t>
            </a:r>
            <a:endParaRPr/>
          </a:p>
        </p:txBody>
      </p:sp>
      <p:pic>
        <p:nvPicPr>
          <p:cNvPr descr="Wasserstoff"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388" y="223500"/>
            <a:ext cx="35528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475" y="2276150"/>
            <a:ext cx="3588650" cy="18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Wasserstoffenergie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623400" y="11585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 sz="1400"/>
          </a:p>
        </p:txBody>
      </p:sp>
      <p:pic>
        <p:nvPicPr>
          <p:cNvPr descr="Wasserstoff"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388" y="223500"/>
            <a:ext cx="35528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6590663" y="4129050"/>
            <a:ext cx="194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381" y="2245200"/>
            <a:ext cx="3516919" cy="1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Es gibt verschiedene </a:t>
            </a:r>
            <a:r>
              <a:rPr b="1" lang="da"/>
              <a:t>Energiequellen: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86475"/>
            <a:ext cx="2527200" cy="33972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/>
              <a:t>Fossile Energiequellen: </a:t>
            </a:r>
            <a:endParaRPr b="1"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da" sz="2300"/>
              <a:t>Stein- und Braunkohle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da" sz="2300"/>
              <a:t>Erdöl und Erdgas</a:t>
            </a:r>
            <a:r>
              <a:rPr b="1" lang="da" sz="2300"/>
              <a:t>	 </a:t>
            </a:r>
            <a:endParaRPr b="1" sz="2300"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3030050" y="1260350"/>
            <a:ext cx="2823000" cy="33972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/>
              <a:t>Erneuerbare Energiequellen: </a:t>
            </a:r>
            <a:endParaRPr b="1"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da" sz="2300"/>
              <a:t>Windenergie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da" sz="2300"/>
              <a:t>Wasserenergie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da" sz="2300"/>
              <a:t>Sonnenenergie</a:t>
            </a:r>
            <a:endParaRPr sz="2300"/>
          </a:p>
        </p:txBody>
      </p:sp>
      <p:sp>
        <p:nvSpPr>
          <p:cNvPr id="68" name="Google Shape;68;p14"/>
          <p:cNvSpPr txBox="1"/>
          <p:nvPr/>
        </p:nvSpPr>
        <p:spPr>
          <a:xfrm>
            <a:off x="6193025" y="1280325"/>
            <a:ext cx="2527200" cy="3397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>
                <a:latin typeface="Old Standard TT"/>
                <a:ea typeface="Old Standard TT"/>
                <a:cs typeface="Old Standard TT"/>
                <a:sym typeface="Old Standard TT"/>
              </a:rPr>
              <a:t>Andere Energiequellen:</a:t>
            </a:r>
            <a:endParaRPr b="1" sz="2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ld Standard TT"/>
              <a:buChar char="●"/>
            </a:pPr>
            <a:r>
              <a:rPr lang="da" sz="2300">
                <a:latin typeface="Old Standard TT"/>
                <a:ea typeface="Old Standard TT"/>
                <a:cs typeface="Old Standard TT"/>
                <a:sym typeface="Old Standard TT"/>
              </a:rPr>
              <a:t>Atomenergie</a:t>
            </a:r>
            <a:endParaRPr sz="2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Old Standard TT"/>
              <a:buChar char="●"/>
            </a:pPr>
            <a:r>
              <a:rPr lang="da" sz="2300">
                <a:latin typeface="Old Standard TT"/>
                <a:ea typeface="Old Standard TT"/>
                <a:cs typeface="Old Standard TT"/>
                <a:sym typeface="Old Standard TT"/>
              </a:rPr>
              <a:t>Wasserstoff-</a:t>
            </a:r>
            <a:endParaRPr sz="2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da" sz="2300">
                <a:latin typeface="Old Standard TT"/>
                <a:ea typeface="Old Standard TT"/>
                <a:cs typeface="Old Standard TT"/>
                <a:sym typeface="Old Standard TT"/>
              </a:rPr>
              <a:t>energie</a:t>
            </a:r>
            <a:r>
              <a:rPr b="1" lang="da" sz="23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b="1" sz="23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Aufgabe: Präsentiert eine Energiequelle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a"/>
              <a:t>In eurer Präsentation sollt ihr: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die Vokabeln auf eurem Slide “a” benutzen und für den Rest der Klasse vorlesen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auf eurem Slide “b” Stichwörter schreiben, die der Klasse bei eurer Präsentation klarmachen, worum es geht.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die Energiequelle beschreiben: Wir wird die Energie erzeugt?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Char char="-"/>
            </a:pPr>
            <a:r>
              <a:rPr lang="da"/>
              <a:t>die Vorteile und Nachteile der Energiequelle nennen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Stein- und Braunkohle: Vokabeln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71600"/>
            <a:ext cx="3708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da"/>
              <a:t>erzeugen: skabe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da"/>
              <a:t>wird ausgestoßen: </a:t>
            </a:r>
            <a:r>
              <a:rPr lang="da"/>
              <a:t>blir udledt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da"/>
              <a:t>der Braunkohleabbau: </a:t>
            </a:r>
            <a:r>
              <a:rPr lang="da"/>
              <a:t>brunkulsbrydning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da"/>
              <a:t>zerstört: </a:t>
            </a:r>
            <a:r>
              <a:rPr lang="da"/>
              <a:t>ødelagt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da"/>
              <a:t>das Dorf, die Dörfer: </a:t>
            </a:r>
            <a:r>
              <a:rPr lang="da"/>
              <a:t>landsby(er)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da"/>
              <a:t>umgesiedelt:</a:t>
            </a:r>
            <a:r>
              <a:rPr lang="da"/>
              <a:t> flyttet</a:t>
            </a:r>
            <a:endParaRPr/>
          </a:p>
        </p:txBody>
      </p:sp>
      <p:pic>
        <p:nvPicPr>
          <p:cNvPr descr="Ein Kohlebergwerk im Ruhrgebiet"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625" y="1058225"/>
            <a:ext cx="431482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Stein- und Braunkohle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71600"/>
            <a:ext cx="3708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descr="Ein Kohlebergwerk im Ruhrgebiet"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625" y="1058225"/>
            <a:ext cx="431482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Erdgas und Erdöl: Vokabeln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87875" y="1171600"/>
            <a:ext cx="46854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tief:</a:t>
            </a:r>
            <a:r>
              <a:rPr lang="da"/>
              <a:t> dybt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die Erde / der Boden : </a:t>
            </a:r>
            <a:r>
              <a:rPr lang="da"/>
              <a:t>jorden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erzeugt: </a:t>
            </a:r>
            <a:r>
              <a:rPr lang="da"/>
              <a:t>skabt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wird benötigt:</a:t>
            </a:r>
            <a:r>
              <a:rPr lang="da"/>
              <a:t> er nødvendigt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das Gasgemisch:</a:t>
            </a:r>
            <a:r>
              <a:rPr lang="da"/>
              <a:t> gasblandingen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der Bohrer: </a:t>
            </a:r>
            <a:r>
              <a:rPr lang="da"/>
              <a:t>boret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a"/>
              <a:t>nach oben:</a:t>
            </a:r>
            <a:r>
              <a:rPr lang="da"/>
              <a:t> opad</a:t>
            </a:r>
            <a:endParaRPr/>
          </a:p>
        </p:txBody>
      </p:sp>
      <p:pic>
        <p:nvPicPr>
          <p:cNvPr descr="Erdölförderung in Niedersachsen. Symbolbild"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675" y="299600"/>
            <a:ext cx="3286900" cy="184938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784200" y="2798675"/>
            <a:ext cx="38955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wird freigesetzt - bliver frigivet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der Unfall - uheldet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das Meer - havet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Erdgas und Erdöl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87875" y="1171600"/>
            <a:ext cx="46854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t/>
            </a:r>
            <a:endParaRPr sz="1300"/>
          </a:p>
        </p:txBody>
      </p:sp>
      <p:pic>
        <p:nvPicPr>
          <p:cNvPr descr="Erdölförderung in Niedersachsen. Symbolbild"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100" y="0"/>
            <a:ext cx="3286900" cy="1849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5482675" y="1903100"/>
            <a:ext cx="15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854750" y="2727200"/>
            <a:ext cx="348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62950" y="0"/>
            <a:ext cx="26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652525" y="2727200"/>
            <a:ext cx="32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Windenergie: Vokabeln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71600"/>
            <a:ext cx="3961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vielerorts - på mange steder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der Flügel - vingen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umwandeln - forvandle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kostenlos - gratis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der Vogel - fuglen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die Fledermaus - flagermusen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indenergieanlagen in Ostbrandenburg. "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200" y="226325"/>
            <a:ext cx="38290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5105675" y="2779750"/>
            <a:ext cx="31389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Windenergie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71600"/>
            <a:ext cx="4137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indenergieanlagen in Ostbrandenburg. "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700" y="151125"/>
            <a:ext cx="3138075" cy="17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6422700" y="3739925"/>
            <a:ext cx="20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