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261" r:id="rId5"/>
    <p:sldId id="262" r:id="rId6"/>
    <p:sldId id="256" r:id="rId7"/>
    <p:sldId id="257" r:id="rId8"/>
    <p:sldId id="258" r:id="rId9"/>
    <p:sldId id="259" r:id="rId1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59223E-55F8-4445-9729-90A91ED4EB00}" v="2" dt="2023-05-12T11:57:50.0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n230A" userId="S::denn230a_g.nagym.dk#ext#@eggym.onmicrosoft.com::80002c3a-69f9-4f7f-bb61-ce52345b8de1" providerId="AD" clId="Web-{2359223E-55F8-4445-9729-90A91ED4EB00}"/>
    <pc:docChg chg="delSld">
      <pc:chgData name="denn230A" userId="S::denn230a_g.nagym.dk#ext#@eggym.onmicrosoft.com::80002c3a-69f9-4f7f-bb61-ce52345b8de1" providerId="AD" clId="Web-{2359223E-55F8-4445-9729-90A91ED4EB00}" dt="2023-05-12T11:57:50.048" v="1"/>
      <pc:docMkLst>
        <pc:docMk/>
      </pc:docMkLst>
      <pc:sldChg chg="del">
        <pc:chgData name="denn230A" userId="S::denn230a_g.nagym.dk#ext#@eggym.onmicrosoft.com::80002c3a-69f9-4f7f-bb61-ce52345b8de1" providerId="AD" clId="Web-{2359223E-55F8-4445-9729-90A91ED4EB00}" dt="2023-05-12T11:57:37.922" v="0"/>
        <pc:sldMkLst>
          <pc:docMk/>
          <pc:sldMk cId="2125187852" sldId="263"/>
        </pc:sldMkLst>
      </pc:sldChg>
      <pc:sldChg chg="del">
        <pc:chgData name="denn230A" userId="S::denn230a_g.nagym.dk#ext#@eggym.onmicrosoft.com::80002c3a-69f9-4f7f-bb61-ce52345b8de1" providerId="AD" clId="Web-{2359223E-55F8-4445-9729-90A91ED4EB00}" dt="2023-05-12T11:57:50.048" v="1"/>
        <pc:sldMkLst>
          <pc:docMk/>
          <pc:sldMk cId="1829727661" sldId="26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B27CE-2E1A-F748-9932-F418DF52FB08}" type="datetimeFigureOut">
              <a:rPr lang="da-DK" smtClean="0"/>
              <a:t>13-08-2024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FC9AF-48AE-5142-90CC-29F8364BB51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2063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CEED52-0BC5-47AA-B616-C55515F615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116A556-FDDE-93EC-906C-16AFD7F67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2D125D2-BDFC-5741-3654-DB0AB66D5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6C13-F9E1-F44C-BD9C-CE3D983B0EA4}" type="datetimeFigureOut">
              <a:rPr lang="da-DK" smtClean="0"/>
              <a:t>13-08-2024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9FEB7AE-FD07-3719-7573-F5D9E185E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D77A70D-9E41-2352-AE4A-A15116D33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D823-1FBD-0F41-ACDF-BD1DD565AC4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7231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BF98E0-EEB7-0692-7C3A-438E1D3B5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355F548-349C-6548-D80F-1D7C0A9E5F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BAB2C2D-596C-5BBC-94B9-C40E43C5F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6C13-F9E1-F44C-BD9C-CE3D983B0EA4}" type="datetimeFigureOut">
              <a:rPr lang="da-DK" smtClean="0"/>
              <a:t>13-08-2024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E384A1D-ADBB-63DF-6206-EB204C788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0ABA13B-8E7B-9CF1-82F2-3D3DE9EF4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D823-1FBD-0F41-ACDF-BD1DD565AC4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9629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930D77F0-D1C8-09FB-BE6D-FA7715CA84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E4BA436-2465-8A1D-EA55-C873CC31A1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2DC3FE7-EB54-53C6-00B7-8F3F72BF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6C13-F9E1-F44C-BD9C-CE3D983B0EA4}" type="datetimeFigureOut">
              <a:rPr lang="da-DK" smtClean="0"/>
              <a:t>13-08-2024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5A639F3-77F5-A9DB-8F30-0D7A99A24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8F1A861-27EC-0273-34B9-D21D25B11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D823-1FBD-0F41-ACDF-BD1DD565AC4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3849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A6EF1D-EFFA-0DD3-4B26-0EDEED125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BB4BB0B-ECFE-7459-959A-BC37C98F6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E309F0E-B1C9-C5C3-34CC-F2F1ACDA7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6C13-F9E1-F44C-BD9C-CE3D983B0EA4}" type="datetimeFigureOut">
              <a:rPr lang="da-DK" smtClean="0"/>
              <a:t>13-08-2024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E65AE58-4FFE-5048-6A5F-A1F27492D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E7D8C7D-0C04-94ED-B0D2-CDBDB130B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D823-1FBD-0F41-ACDF-BD1DD565AC4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0118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E6FC9F-AD80-D4E7-49ED-534D4CD2F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FFB52CE-92B5-3745-5366-6E080D985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6C31693-B69A-4FE8-162F-BD8EBB121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6C13-F9E1-F44C-BD9C-CE3D983B0EA4}" type="datetimeFigureOut">
              <a:rPr lang="da-DK" smtClean="0"/>
              <a:t>13-08-2024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8935715-9CAD-9D38-8C5E-C97BD8BA8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82FFE95-9217-0247-8A46-DF3B77611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D823-1FBD-0F41-ACDF-BD1DD565AC4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9016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CEAE43-4C0B-9E0B-F3D0-086ECC60A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7FA31D3-9786-AC20-C4C4-652E75DA43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390944B-B183-2924-C8B0-961B2D7482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F96CB5F-3AFE-D23C-734A-18731D2E7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6C13-F9E1-F44C-BD9C-CE3D983B0EA4}" type="datetimeFigureOut">
              <a:rPr lang="da-DK" smtClean="0"/>
              <a:t>13-08-2024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0AF2D02-E072-50BC-134C-202C9B816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1A4B94C-9B54-39A2-308E-409BC8B79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D823-1FBD-0F41-ACDF-BD1DD565AC4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0098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FB8E09-602F-5DDF-D71B-E38BCA9D0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F6D570A-0819-08EE-3D55-8AA1DDDDC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1AB61D4-C326-56CB-AB5E-65140F602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7DA1184C-A98C-2A09-85BA-7B7B409EC5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367FE20B-3AE8-6317-9225-59D052B196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21DA7B03-E6B3-4991-8CB4-F7C1F9FA2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6C13-F9E1-F44C-BD9C-CE3D983B0EA4}" type="datetimeFigureOut">
              <a:rPr lang="da-DK" smtClean="0"/>
              <a:t>13-08-2024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3830499D-8D5D-28B0-0126-8109B9F59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F86853A8-43C6-791A-0866-3751ABBD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D823-1FBD-0F41-ACDF-BD1DD565AC4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5295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5D0AB9-1EC6-E36C-7D9F-F84A71301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5FDE0AF-2161-1CE4-1D23-A275AE3F6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6C13-F9E1-F44C-BD9C-CE3D983B0EA4}" type="datetimeFigureOut">
              <a:rPr lang="da-DK" smtClean="0"/>
              <a:t>13-08-2024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BBF7B61-6DC0-C05A-0759-C3D8A34B6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E29FBD9-25B7-4B59-CF8F-606404FB6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D823-1FBD-0F41-ACDF-BD1DD565AC4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5219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FB9239E7-E297-9FFD-29FB-510CE0B4B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6C13-F9E1-F44C-BD9C-CE3D983B0EA4}" type="datetimeFigureOut">
              <a:rPr lang="da-DK" smtClean="0"/>
              <a:t>13-08-2024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40F0055-1F52-7F25-798A-0699EE6CE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942021A-94B9-3A65-8661-91FE1139B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D823-1FBD-0F41-ACDF-BD1DD565AC4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91010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C6098F-3751-9621-5D6D-71AB8FF4B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70EB5A5-C190-8F36-F5A6-AA3EC8D26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4C0AB34-DE82-7DAD-36D7-441094EDCE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B548577-983A-561D-4000-236C34436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6C13-F9E1-F44C-BD9C-CE3D983B0EA4}" type="datetimeFigureOut">
              <a:rPr lang="da-DK" smtClean="0"/>
              <a:t>13-08-2024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E88333D-EE3B-4C92-8029-ED06D9E5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94FDCFB-299B-3A84-2373-44A2A2C5E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D823-1FBD-0F41-ACDF-BD1DD565AC4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9948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FC42C4-12E9-1A8E-D643-22036D3C4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16579180-8597-DFF3-DFAD-834C2A7F71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0EB1985-777F-7438-744D-A46774A5F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13A9DE7-D09B-CC4B-A0D5-9CBF812CB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6C13-F9E1-F44C-BD9C-CE3D983B0EA4}" type="datetimeFigureOut">
              <a:rPr lang="da-DK" smtClean="0"/>
              <a:t>13-08-2024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55A3A1A-E69D-9DAA-1172-DE1B7A764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1F7F47F-C1CF-6D4F-2BA4-BFD7503E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D823-1FBD-0F41-ACDF-BD1DD565AC4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6066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DC36936B-6134-8240-0951-E673E4C90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D68F6A8-1F6B-3B47-9361-5798C1C8B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4B52A1E-2DE8-79B1-1D4E-888C6ACC14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46C13-F9E1-F44C-BD9C-CE3D983B0EA4}" type="datetimeFigureOut">
              <a:rPr lang="da-DK" smtClean="0"/>
              <a:t>13-08-2024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7B2B3E4-D6C7-7DB9-91A8-E30FEED7F8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7E690A1-6CD0-D57E-B312-C5E1E1CA54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1D823-1FBD-0F41-ACDF-BD1DD565AC4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1256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" name="Rectangle 142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ight Triangle 144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Google Shape;119;p16"/>
          <p:cNvSpPr txBox="1">
            <a:spLocks noGrp="1"/>
          </p:cNvSpPr>
          <p:nvPr>
            <p:ph type="ctrTitle"/>
          </p:nvPr>
        </p:nvSpPr>
        <p:spPr>
          <a:xfrm>
            <a:off x="1285240" y="451241"/>
            <a:ext cx="9567243" cy="3542045"/>
          </a:xfrm>
          <a:prstGeom prst="rect">
            <a:avLst/>
          </a:prstGeom>
        </p:spPr>
        <p:txBody>
          <a:bodyPr spcFirstLastPara="1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400"/>
              <a:buFont typeface="Century Gothic"/>
              <a:buNone/>
            </a:pPr>
            <a:r>
              <a:rPr lang="da-DK" sz="8900"/>
              <a:t>SIS </a:t>
            </a:r>
            <a:r>
              <a:rPr lang="da-DK" sz="8900" err="1"/>
              <a:t>auf</a:t>
            </a:r>
            <a:r>
              <a:rPr lang="da-DK" sz="8900"/>
              <a:t> </a:t>
            </a:r>
            <a:r>
              <a:rPr lang="da-DK" sz="8900" err="1"/>
              <a:t>Deutsch</a:t>
            </a:r>
            <a:r>
              <a:rPr lang="da-DK" sz="8900"/>
              <a:t> </a:t>
            </a:r>
            <a:br>
              <a:rPr lang="da-DK" sz="8900"/>
            </a:br>
            <a:r>
              <a:rPr lang="da-DK" sz="8900"/>
              <a:t>1g </a:t>
            </a:r>
            <a:r>
              <a:rPr lang="da-DK" sz="8900" err="1"/>
              <a:t>TyF</a:t>
            </a:r>
            <a:r>
              <a:rPr lang="da-DK" sz="8900"/>
              <a:t>/4 NAG 2023 </a:t>
            </a:r>
          </a:p>
        </p:txBody>
      </p:sp>
      <p:sp>
        <p:nvSpPr>
          <p:cNvPr id="120" name="Google Shape;120;p16"/>
          <p:cNvSpPr txBox="1">
            <a:spLocks noGrp="1"/>
          </p:cNvSpPr>
          <p:nvPr>
            <p:ph type="subTitle" idx="1"/>
          </p:nvPr>
        </p:nvSpPr>
        <p:spPr>
          <a:xfrm>
            <a:off x="1285241" y="4216400"/>
            <a:ext cx="7740226" cy="1679071"/>
          </a:xfrm>
          <a:prstGeom prst="rect">
            <a:avLst/>
          </a:prstGeom>
        </p:spPr>
        <p:txBody>
          <a:bodyPr spcFirstLastPara="1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da-DK" b="1"/>
          </a:p>
          <a:p>
            <a:pPr marL="0" lvl="0" indent="0" algn="l" rtl="0">
              <a:spcBef>
                <a:spcPts val="933"/>
              </a:spcBef>
              <a:spcAft>
                <a:spcPts val="0"/>
              </a:spcAft>
              <a:buSzPct val="100000"/>
              <a:buNone/>
            </a:pPr>
            <a:r>
              <a:rPr lang="da-DK" b="1"/>
              <a:t>Sprog i science og science i sprog (SIS) DYG og HW, et flerfagligt samarbejde </a:t>
            </a:r>
            <a:r>
              <a:rPr lang="da-DK" sz="2800" b="1"/>
              <a:t>mellem</a:t>
            </a:r>
            <a:r>
              <a:rPr lang="da-DK" b="1"/>
              <a:t> tysk (b) &amp; biologi (c)</a:t>
            </a:r>
            <a:endParaRPr lang="da-DK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1" name="Rectangle 130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Google Shape;125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da-DK" sz="5400"/>
              <a:t>SIS – hvad er det? </a:t>
            </a:r>
          </a:p>
        </p:txBody>
      </p:sp>
      <p:sp>
        <p:nvSpPr>
          <p:cNvPr id="13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Google Shape;126;p17"/>
          <p:cNvSpPr txBox="1">
            <a:spLocks noGrp="1"/>
          </p:cNvSpPr>
          <p:nvPr>
            <p:ph type="body" idx="1"/>
          </p:nvPr>
        </p:nvSpPr>
        <p:spPr>
          <a:xfrm>
            <a:off x="838200" y="1929384"/>
            <a:ext cx="10515600" cy="4251960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da-DK" sz="2000" b="1"/>
              <a:t>Intro til projektet:</a:t>
            </a:r>
            <a:endParaRPr lang="da-DK" sz="2000"/>
          </a:p>
          <a:p>
            <a:pPr marL="342900" lvl="0" indent="-342900" rtl="0">
              <a:spcBef>
                <a:spcPts val="933"/>
              </a:spcBef>
              <a:spcAft>
                <a:spcPts val="0"/>
              </a:spcAft>
              <a:buSzPct val="100000"/>
              <a:buChar char="🞆"/>
            </a:pPr>
            <a:r>
              <a:rPr lang="da-DK" sz="2000"/>
              <a:t>SIS (= sprog i science og science i sprog) er et flerfagligt samarbejde mellem tysk og biologi. </a:t>
            </a:r>
          </a:p>
          <a:p>
            <a:pPr marL="342900" lvl="0" indent="-342900" rtl="0">
              <a:spcBef>
                <a:spcPts val="933"/>
              </a:spcBef>
              <a:spcAft>
                <a:spcPts val="0"/>
              </a:spcAft>
              <a:buSzPct val="100000"/>
              <a:buChar char="🞆"/>
            </a:pPr>
            <a:r>
              <a:rPr lang="da-DK" sz="2000"/>
              <a:t>Her introduceres I til at arbejde på tværs af de to fag.</a:t>
            </a:r>
          </a:p>
          <a:p>
            <a:pPr marL="342900" lvl="0" indent="-342900" rtl="0">
              <a:spcBef>
                <a:spcPts val="933"/>
              </a:spcBef>
              <a:spcAft>
                <a:spcPts val="0"/>
              </a:spcAft>
              <a:buSzPct val="100000"/>
              <a:buChar char="🞆"/>
            </a:pPr>
            <a:r>
              <a:rPr lang="da-DK" sz="2000"/>
              <a:t>I skal arbejde </a:t>
            </a:r>
            <a:r>
              <a:rPr lang="da-DK" sz="2000" b="1"/>
              <a:t>biologisk</a:t>
            </a:r>
            <a:r>
              <a:rPr lang="da-DK" sz="2000"/>
              <a:t> med alkohol generelt. Derudover skal I kunne specifikke biologiske fagtermer knyttet til emnet.</a:t>
            </a:r>
          </a:p>
          <a:p>
            <a:pPr marL="342900" lvl="0" indent="-342900" rtl="0">
              <a:spcBef>
                <a:spcPts val="933"/>
              </a:spcBef>
              <a:spcAft>
                <a:spcPts val="0"/>
              </a:spcAft>
              <a:buSzPct val="100000"/>
              <a:buChar char="🞆"/>
            </a:pPr>
            <a:r>
              <a:rPr lang="da-DK" sz="2000"/>
              <a:t>I </a:t>
            </a:r>
            <a:r>
              <a:rPr lang="da-DK" sz="2000" b="1"/>
              <a:t>tysk</a:t>
            </a:r>
            <a:r>
              <a:rPr lang="da-DK" sz="2000"/>
              <a:t> skal I læse/se/lytte og forstå tyskfaglige tekster, videoer og podcast med blik på XXX generelt. </a:t>
            </a:r>
          </a:p>
          <a:p>
            <a:pPr marL="342900" lvl="0" indent="-342900" rtl="0">
              <a:spcBef>
                <a:spcPts val="933"/>
              </a:spcBef>
              <a:spcAft>
                <a:spcPts val="0"/>
              </a:spcAft>
              <a:buSzPct val="100000"/>
              <a:buChar char="🞆"/>
            </a:pPr>
            <a:r>
              <a:rPr lang="da-DK" sz="2000"/>
              <a:t>Derudover skal I opnå et passende ordforråd, transparente gloser og samtalefærdigheder på </a:t>
            </a:r>
            <a:r>
              <a:rPr lang="da-DK" sz="2000" err="1"/>
              <a:t>tysl</a:t>
            </a:r>
            <a:r>
              <a:rPr lang="da-DK" sz="2000"/>
              <a:t>.</a:t>
            </a:r>
          </a:p>
          <a:p>
            <a:pPr marL="342900" lvl="0" indent="-342900" rtl="0">
              <a:spcBef>
                <a:spcPts val="933"/>
              </a:spcBef>
              <a:spcAft>
                <a:spcPts val="0"/>
              </a:spcAft>
              <a:buSzPct val="100000"/>
              <a:buChar char="🞆"/>
            </a:pPr>
            <a:r>
              <a:rPr lang="da-DK" sz="2000"/>
              <a:t>Til slut skal I gennemføre en samtale på tysk hvor I præsentere jeres holdninger til emnet ud fra saglige argumenter funderet i forløbets teori og forsøgs materiale. 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The 7 Spirits You Need to Be Drinking">
            <a:extLst>
              <a:ext uri="{FF2B5EF4-FFF2-40B4-BE49-F238E27FC236}">
                <a16:creationId xmlns:a16="http://schemas.microsoft.com/office/drawing/2014/main" id="{6FD87BD1-39DD-0D6A-E59B-49E7E11FC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3DD4CE29-2873-8B0B-132C-6CC0B2235985}"/>
              </a:ext>
            </a:extLst>
          </p:cNvPr>
          <p:cNvSpPr txBox="1"/>
          <p:nvPr/>
        </p:nvSpPr>
        <p:spPr>
          <a:xfrm>
            <a:off x="762000" y="2456302"/>
            <a:ext cx="5486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a-DK" sz="3200">
              <a:solidFill>
                <a:schemeClr val="bg1"/>
              </a:solidFill>
            </a:endParaRPr>
          </a:p>
          <a:p>
            <a:pPr algn="ctr"/>
            <a:r>
              <a:rPr lang="da-DK" sz="3200">
                <a:solidFill>
                  <a:schemeClr val="bg1"/>
                </a:solidFill>
              </a:rPr>
              <a:t>I grupper skal I formuler flere spørgsmål indenfor for emnet alkohol som I tænker kan besvares indenfor fagene: tysk og biologi 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612B9472-F2BC-9F9D-814D-D0F482B889FE}"/>
              </a:ext>
            </a:extLst>
          </p:cNvPr>
          <p:cNvSpPr txBox="1"/>
          <p:nvPr/>
        </p:nvSpPr>
        <p:spPr>
          <a:xfrm>
            <a:off x="904050" y="1717838"/>
            <a:ext cx="52022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b="1">
                <a:solidFill>
                  <a:schemeClr val="bg1"/>
                </a:solidFill>
                <a:latin typeface="+mj-lt"/>
              </a:rPr>
              <a:t>Vores emne: </a:t>
            </a:r>
            <a:r>
              <a:rPr lang="da-DK" sz="6600" b="1">
                <a:solidFill>
                  <a:schemeClr val="bg1"/>
                </a:solidFill>
                <a:latin typeface="+mj-lt"/>
              </a:rPr>
              <a:t>Alkohol</a:t>
            </a:r>
            <a:r>
              <a:rPr lang="da-DK" sz="6000" b="1">
                <a:solidFill>
                  <a:schemeClr val="bg1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492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indendørs, person, mørk&#10;&#10;Automatisk genereret beskrivelse">
            <a:extLst>
              <a:ext uri="{FF2B5EF4-FFF2-40B4-BE49-F238E27FC236}">
                <a16:creationId xmlns:a16="http://schemas.microsoft.com/office/drawing/2014/main" id="{A8F95C29-7559-7E26-E012-57EDFBCE93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4" t="15219" r="23" b="9762"/>
          <a:stretch/>
        </p:blipFill>
        <p:spPr>
          <a:xfrm>
            <a:off x="0" y="20159"/>
            <a:ext cx="12188932" cy="685799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96A980-635D-6B10-B3B4-EFC219E74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3" y="4206999"/>
            <a:ext cx="10151537" cy="947997"/>
          </a:xfrm>
        </p:spPr>
        <p:txBody>
          <a:bodyPr>
            <a:normAutofit/>
          </a:bodyPr>
          <a:lstStyle/>
          <a:p>
            <a:r>
              <a:rPr lang="da-DK" sz="4000"/>
              <a:t>Gruppe</a:t>
            </a:r>
            <a:r>
              <a:rPr lang="da-DK" sz="3600"/>
              <a:t> arbejde: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B1774F7-29E0-F84B-2146-16D11D216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3" y="4946691"/>
            <a:ext cx="9565028" cy="124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/>
              <a:t>Hvilket spørgsmål ønsker I at arbejde videre med? </a:t>
            </a:r>
          </a:p>
        </p:txBody>
      </p:sp>
    </p:spTree>
    <p:extLst>
      <p:ext uri="{BB962C8B-B14F-4D97-AF65-F5344CB8AC3E}">
        <p14:creationId xmlns:p14="http://schemas.microsoft.com/office/powerpoint/2010/main" val="1443478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8" name="Rectangle 205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502DBA2-4BA5-06C6-94C7-E91933D29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573" y="1053503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a-DK" sz="4200"/>
              <a:t>Vores fælles biologi materiale: </a:t>
            </a:r>
            <a:br>
              <a:rPr lang="da-DK" sz="4200"/>
            </a:br>
            <a:endParaRPr lang="da-DK" sz="4200"/>
          </a:p>
        </p:txBody>
      </p:sp>
      <p:sp>
        <p:nvSpPr>
          <p:cNvPr id="205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47904922-C81A-7573-A67D-6D640A968CBC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a-DK" sz="2800"/>
              <a:t>Vi læser indledning fælles og grupper udvælger dernæst de afsnit de vil arbejde med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4071AEA-B658-B91A-73CA-55F524F5E9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14" t="24881" r="-23" b="3005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938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6" name="Rectangle 3085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652EC49-29DC-FB90-314B-47C5AF252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/>
              <a:t>Vi udføre et forsøg som skal afdække alkohols effekt på cellemembranen  </a:t>
            </a:r>
          </a:p>
        </p:txBody>
      </p:sp>
      <p:sp>
        <p:nvSpPr>
          <p:cNvPr id="3088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174D7F38-098D-B6B6-2EA4-943E0DDA91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9" r="2993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85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-tema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16E02FD97FCA64EBD7228A4C90F5733" ma:contentTypeVersion="17" ma:contentTypeDescription="Opret et nyt dokument." ma:contentTypeScope="" ma:versionID="18e5987c0fd13b7207e3aa72bb878ff2">
  <xsd:schema xmlns:xsd="http://www.w3.org/2001/XMLSchema" xmlns:xs="http://www.w3.org/2001/XMLSchema" xmlns:p="http://schemas.microsoft.com/office/2006/metadata/properties" xmlns:ns2="04d08b01-d44e-447c-b274-cbfe2426c0df" xmlns:ns3="6d650cfe-2cc3-4d54-81e1-fa802eb28842" targetNamespace="http://schemas.microsoft.com/office/2006/metadata/properties" ma:root="true" ma:fieldsID="ffa98d0cfad75d341224ead01f644095" ns2:_="" ns3:_="">
    <xsd:import namespace="04d08b01-d44e-447c-b274-cbfe2426c0df"/>
    <xsd:import namespace="6d650cfe-2cc3-4d54-81e1-fa802eb288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d08b01-d44e-447c-b274-cbfe2426c0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Billedmærker" ma:readOnly="false" ma:fieldId="{5cf76f15-5ced-4ddc-b409-7134ff3c332f}" ma:taxonomyMulti="true" ma:sspId="7d2a11bd-5271-4372-9cee-54954ef515f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650cfe-2cc3-4d54-81e1-fa802eb28842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a7c6965b-06f1-48aa-96bd-297ec2027a76}" ma:internalName="TaxCatchAll" ma:showField="CatchAllData" ma:web="6d650cfe-2cc3-4d54-81e1-fa802eb288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4d08b01-d44e-447c-b274-cbfe2426c0df">
      <Terms xmlns="http://schemas.microsoft.com/office/infopath/2007/PartnerControls"/>
    </lcf76f155ced4ddcb4097134ff3c332f>
    <TaxCatchAll xmlns="6d650cfe-2cc3-4d54-81e1-fa802eb28842" xsi:nil="true"/>
  </documentManagement>
</p:properties>
</file>

<file path=customXml/itemProps1.xml><?xml version="1.0" encoding="utf-8"?>
<ds:datastoreItem xmlns:ds="http://schemas.openxmlformats.org/officeDocument/2006/customXml" ds:itemID="{0CC67E73-C221-44F2-901C-FE115A00EB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d08b01-d44e-447c-b274-cbfe2426c0df"/>
    <ds:schemaRef ds:uri="6d650cfe-2cc3-4d54-81e1-fa802eb288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8BCBF4-55B2-46A6-86A7-47E3ABD69E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B4B5FC-3686-4DD6-A4D3-834E12D52E8B}">
  <ds:schemaRefs>
    <ds:schemaRef ds:uri="04d08b01-d44e-447c-b274-cbfe2426c0df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http://schemas.openxmlformats.org/package/2006/metadata/core-properties"/>
    <ds:schemaRef ds:uri="6d650cfe-2cc3-4d54-81e1-fa802eb28842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</Words>
  <Application>Microsoft Office PowerPoint</Application>
  <PresentationFormat>Widescreen</PresentationFormat>
  <Paragraphs>19</Paragraphs>
  <Slides>6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Office-tema 2013 - 2022</vt:lpstr>
      <vt:lpstr>SIS auf Deutsch  1g TyF/4 NAG 2023 </vt:lpstr>
      <vt:lpstr>SIS – hvad er det? </vt:lpstr>
      <vt:lpstr>PowerPoint-præsentation</vt:lpstr>
      <vt:lpstr>Gruppe arbejde:</vt:lpstr>
      <vt:lpstr>Vores fælles biologi materiale:  </vt:lpstr>
      <vt:lpstr>Vi udføre et forsøg som skal afdække alkohols effekt på cellemembranen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 auf Deutsch  1g TyF/4 NAG 2023</dc:title>
  <dc:creator>Dennis Yano Grann</dc:creator>
  <cp:lastModifiedBy>Mads Stenbæk</cp:lastModifiedBy>
  <cp:revision>2</cp:revision>
  <dcterms:created xsi:type="dcterms:W3CDTF">2022-12-14T09:14:30Z</dcterms:created>
  <dcterms:modified xsi:type="dcterms:W3CDTF">2024-08-13T10:48:23Z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0x010100516E02FD97FCA64EBD7228A4C90F5733</vt:lpwstr>
  </property>
  <property fmtid="{D5CDD505-2E9C-101B-9397-08002B2CF9AE}" pid="3" name="MediaServiceImageTags">
    <vt:lpwstr/>
  </property>
</Properties>
</file>