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6/27/2024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174163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6/27/2024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73806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6/27/2024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131583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6/27/2024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59796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6/27/2024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203148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6/27/2024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288489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6/27/2024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46087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6/27/2024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200208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6/27/2024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57445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6/27/2024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64636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6/27/2024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87159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xmlns=""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6/27/2024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‹nr.›</a:t>
            </a:fld>
            <a:endParaRPr lang="en-US"/>
          </a:p>
        </p:txBody>
      </p:sp>
    </p:spTree>
    <p:extLst>
      <p:ext uri="{BB962C8B-B14F-4D97-AF65-F5344CB8AC3E}">
        <p14:creationId xmlns:p14="http://schemas.microsoft.com/office/powerpoint/2010/main" val="3040422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Video 3" descr="Et billede, der indeholder jord, udendørs, sport, tennis&#10;&#10;Automatisk genereret beskrivelse">
            <a:extLst>
              <a:ext uri="{FF2B5EF4-FFF2-40B4-BE49-F238E27FC236}">
                <a16:creationId xmlns:a16="http://schemas.microsoft.com/office/drawing/2014/main" id="{88B9E56D-6967-49D9-A927-7BBB54D3DB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3048" y="10"/>
            <a:ext cx="12188952" cy="6857990"/>
          </a:xfrm>
          <a:prstGeom prst="rect">
            <a:avLst/>
          </a:prstGeom>
        </p:spPr>
      </p:pic>
      <p:sp useBgFill="1">
        <p:nvSpPr>
          <p:cNvPr id="11" name="Freeform: Shape 10">
            <a:extLst>
              <a:ext uri="{FF2B5EF4-FFF2-40B4-BE49-F238E27FC236}">
                <a16:creationId xmlns:a16="http://schemas.microsoft.com/office/drawing/2014/main" id="{389C36E1-2D95-402F-A472-3E6699BE26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35775" cy="6730860"/>
          </a:xfrm>
          <a:custGeom>
            <a:avLst/>
            <a:gdLst>
              <a:gd name="connsiteX0" fmla="*/ 1016151 w 5835775"/>
              <a:gd name="connsiteY0" fmla="*/ 6072484 h 6730860"/>
              <a:gd name="connsiteX1" fmla="*/ 1082018 w 5835775"/>
              <a:gd name="connsiteY1" fmla="*/ 6083111 h 6730860"/>
              <a:gd name="connsiteX2" fmla="*/ 1315484 w 5835775"/>
              <a:gd name="connsiteY2" fmla="*/ 6486206 h 6730860"/>
              <a:gd name="connsiteX3" fmla="*/ 912386 w 5835775"/>
              <a:gd name="connsiteY3" fmla="*/ 6719672 h 6730860"/>
              <a:gd name="connsiteX4" fmla="*/ 678923 w 5835775"/>
              <a:gd name="connsiteY4" fmla="*/ 6316576 h 6730860"/>
              <a:gd name="connsiteX5" fmla="*/ 1016151 w 5835775"/>
              <a:gd name="connsiteY5" fmla="*/ 6072484 h 6730860"/>
              <a:gd name="connsiteX6" fmla="*/ 4968517 w 5835775"/>
              <a:gd name="connsiteY6" fmla="*/ 3411427 h 6730860"/>
              <a:gd name="connsiteX7" fmla="*/ 5079176 w 5835775"/>
              <a:gd name="connsiteY7" fmla="*/ 3429280 h 6730860"/>
              <a:gd name="connsiteX8" fmla="*/ 5471396 w 5835775"/>
              <a:gd name="connsiteY8" fmla="*/ 4106482 h 6730860"/>
              <a:gd name="connsiteX9" fmla="*/ 4794194 w 5835775"/>
              <a:gd name="connsiteY9" fmla="*/ 4498704 h 6730860"/>
              <a:gd name="connsiteX10" fmla="*/ 4401974 w 5835775"/>
              <a:gd name="connsiteY10" fmla="*/ 3821503 h 6730860"/>
              <a:gd name="connsiteX11" fmla="*/ 4968517 w 5835775"/>
              <a:gd name="connsiteY11" fmla="*/ 3411427 h 6730860"/>
              <a:gd name="connsiteX12" fmla="*/ 4362805 w 5835775"/>
              <a:gd name="connsiteY12" fmla="*/ 855055 h 6730860"/>
              <a:gd name="connsiteX13" fmla="*/ 4428674 w 5835775"/>
              <a:gd name="connsiteY13" fmla="*/ 865682 h 6730860"/>
              <a:gd name="connsiteX14" fmla="*/ 4662139 w 5835775"/>
              <a:gd name="connsiteY14" fmla="*/ 1268778 h 6730860"/>
              <a:gd name="connsiteX15" fmla="*/ 4259044 w 5835775"/>
              <a:gd name="connsiteY15" fmla="*/ 1502244 h 6730860"/>
              <a:gd name="connsiteX16" fmla="*/ 4025578 w 5835775"/>
              <a:gd name="connsiteY16" fmla="*/ 1099146 h 6730860"/>
              <a:gd name="connsiteX17" fmla="*/ 4362805 w 5835775"/>
              <a:gd name="connsiteY17" fmla="*/ 855055 h 6730860"/>
              <a:gd name="connsiteX18" fmla="*/ 0 w 5835775"/>
              <a:gd name="connsiteY18" fmla="*/ 0 h 6730860"/>
              <a:gd name="connsiteX19" fmla="*/ 3267758 w 5835775"/>
              <a:gd name="connsiteY19" fmla="*/ 0 h 6730860"/>
              <a:gd name="connsiteX20" fmla="*/ 3305063 w 5835775"/>
              <a:gd name="connsiteY20" fmla="*/ 63726 h 6730860"/>
              <a:gd name="connsiteX21" fmla="*/ 3406985 w 5835775"/>
              <a:gd name="connsiteY21" fmla="*/ 462295 h 6730860"/>
              <a:gd name="connsiteX22" fmla="*/ 2970594 w 5835775"/>
              <a:gd name="connsiteY22" fmla="*/ 1557974 h 6730860"/>
              <a:gd name="connsiteX23" fmla="*/ 3515337 w 5835775"/>
              <a:gd name="connsiteY23" fmla="*/ 2066142 h 6730860"/>
              <a:gd name="connsiteX24" fmla="*/ 4650938 w 5835775"/>
              <a:gd name="connsiteY24" fmla="*/ 2132151 h 6730860"/>
              <a:gd name="connsiteX25" fmla="*/ 4897972 w 5835775"/>
              <a:gd name="connsiteY25" fmla="*/ 2795603 h 6730860"/>
              <a:gd name="connsiteX26" fmla="*/ 4062979 w 5835775"/>
              <a:gd name="connsiteY26" fmla="*/ 3417553 h 6730860"/>
              <a:gd name="connsiteX27" fmla="*/ 3501188 w 5835775"/>
              <a:gd name="connsiteY27" fmla="*/ 3937791 h 6730860"/>
              <a:gd name="connsiteX28" fmla="*/ 4449937 w 5835775"/>
              <a:gd name="connsiteY28" fmla="*/ 4695499 h 6730860"/>
              <a:gd name="connsiteX29" fmla="*/ 5440291 w 5835775"/>
              <a:gd name="connsiteY29" fmla="*/ 4956658 h 6730860"/>
              <a:gd name="connsiteX30" fmla="*/ 5762821 w 5835775"/>
              <a:gd name="connsiteY30" fmla="*/ 6073049 h 6730860"/>
              <a:gd name="connsiteX31" fmla="*/ 4438972 w 5835775"/>
              <a:gd name="connsiteY31" fmla="*/ 6432286 h 6730860"/>
              <a:gd name="connsiteX32" fmla="*/ 3687617 w 5835775"/>
              <a:gd name="connsiteY32" fmla="*/ 5512601 h 6730860"/>
              <a:gd name="connsiteX33" fmla="*/ 3137471 w 5835775"/>
              <a:gd name="connsiteY33" fmla="*/ 5228621 h 6730860"/>
              <a:gd name="connsiteX34" fmla="*/ 2219026 w 5835775"/>
              <a:gd name="connsiteY34" fmla="*/ 6103852 h 6730860"/>
              <a:gd name="connsiteX35" fmla="*/ 962609 w 5835775"/>
              <a:gd name="connsiteY35" fmla="*/ 5594024 h 6730860"/>
              <a:gd name="connsiteX36" fmla="*/ 9468 w 5835775"/>
              <a:gd name="connsiteY36" fmla="*/ 6709780 h 6730860"/>
              <a:gd name="connsiteX37" fmla="*/ 0 w 5835775"/>
              <a:gd name="connsiteY37" fmla="*/ 6715849 h 67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35775" h="6730860">
                <a:moveTo>
                  <a:pt x="1016151" y="6072484"/>
                </a:moveTo>
                <a:cubicBezTo>
                  <a:pt x="1037999" y="6073765"/>
                  <a:pt x="1060047" y="6077256"/>
                  <a:pt x="1082018" y="6083111"/>
                </a:cubicBezTo>
                <a:cubicBezTo>
                  <a:pt x="1257801" y="6129954"/>
                  <a:pt x="1362328" y="6310424"/>
                  <a:pt x="1315484" y="6486206"/>
                </a:cubicBezTo>
                <a:cubicBezTo>
                  <a:pt x="1268642" y="6661989"/>
                  <a:pt x="1088168" y="6766515"/>
                  <a:pt x="912386" y="6719672"/>
                </a:cubicBezTo>
                <a:cubicBezTo>
                  <a:pt x="736607" y="6672830"/>
                  <a:pt x="632080" y="6492357"/>
                  <a:pt x="678923" y="6316576"/>
                </a:cubicBezTo>
                <a:cubicBezTo>
                  <a:pt x="719910" y="6162766"/>
                  <a:pt x="863206" y="6063513"/>
                  <a:pt x="1016151" y="6072484"/>
                </a:cubicBezTo>
                <a:close/>
                <a:moveTo>
                  <a:pt x="4968517" y="3411427"/>
                </a:moveTo>
                <a:cubicBezTo>
                  <a:pt x="5005224" y="3413581"/>
                  <a:pt x="5042261" y="3419444"/>
                  <a:pt x="5079176" y="3429280"/>
                </a:cubicBezTo>
                <a:cubicBezTo>
                  <a:pt x="5374488" y="3507975"/>
                  <a:pt x="5550091" y="3811170"/>
                  <a:pt x="5471396" y="4106482"/>
                </a:cubicBezTo>
                <a:cubicBezTo>
                  <a:pt x="5392701" y="4401796"/>
                  <a:pt x="5089508" y="4577399"/>
                  <a:pt x="4794194" y="4498704"/>
                </a:cubicBezTo>
                <a:cubicBezTo>
                  <a:pt x="4498880" y="4420008"/>
                  <a:pt x="4323277" y="4116815"/>
                  <a:pt x="4401974" y="3821503"/>
                </a:cubicBezTo>
                <a:cubicBezTo>
                  <a:pt x="4470833" y="3563104"/>
                  <a:pt x="4711571" y="3396357"/>
                  <a:pt x="4968517" y="3411427"/>
                </a:cubicBezTo>
                <a:close/>
                <a:moveTo>
                  <a:pt x="4362805" y="855055"/>
                </a:moveTo>
                <a:cubicBezTo>
                  <a:pt x="4384656" y="856336"/>
                  <a:pt x="4406701" y="859827"/>
                  <a:pt x="4428674" y="865682"/>
                </a:cubicBezTo>
                <a:cubicBezTo>
                  <a:pt x="4604455" y="912524"/>
                  <a:pt x="4708982" y="1092997"/>
                  <a:pt x="4662139" y="1268778"/>
                </a:cubicBezTo>
                <a:cubicBezTo>
                  <a:pt x="4615296" y="1444559"/>
                  <a:pt x="4434824" y="1549086"/>
                  <a:pt x="4259044" y="1502244"/>
                </a:cubicBezTo>
                <a:cubicBezTo>
                  <a:pt x="4083261" y="1455402"/>
                  <a:pt x="3978736" y="1274928"/>
                  <a:pt x="4025578" y="1099146"/>
                </a:cubicBezTo>
                <a:cubicBezTo>
                  <a:pt x="4066564" y="945337"/>
                  <a:pt x="4209864" y="846084"/>
                  <a:pt x="4362805" y="855055"/>
                </a:cubicBezTo>
                <a:close/>
                <a:moveTo>
                  <a:pt x="0" y="0"/>
                </a:moveTo>
                <a:lnTo>
                  <a:pt x="3267758" y="0"/>
                </a:lnTo>
                <a:lnTo>
                  <a:pt x="3305063" y="63726"/>
                </a:lnTo>
                <a:cubicBezTo>
                  <a:pt x="3369183" y="191635"/>
                  <a:pt x="3406589" y="329370"/>
                  <a:pt x="3406985" y="462295"/>
                </a:cubicBezTo>
                <a:cubicBezTo>
                  <a:pt x="3408485" y="962453"/>
                  <a:pt x="2891543" y="1144904"/>
                  <a:pt x="2970594" y="1557974"/>
                </a:cubicBezTo>
                <a:cubicBezTo>
                  <a:pt x="3032280" y="1880398"/>
                  <a:pt x="3449119" y="2040925"/>
                  <a:pt x="3515337" y="2066142"/>
                </a:cubicBezTo>
                <a:cubicBezTo>
                  <a:pt x="4015284" y="2256630"/>
                  <a:pt x="4332227" y="1913363"/>
                  <a:pt x="4650938" y="2132151"/>
                </a:cubicBezTo>
                <a:cubicBezTo>
                  <a:pt x="4853731" y="2271360"/>
                  <a:pt x="4965324" y="2574996"/>
                  <a:pt x="4897972" y="2795603"/>
                </a:cubicBezTo>
                <a:cubicBezTo>
                  <a:pt x="4830989" y="3014971"/>
                  <a:pt x="4662056" y="3104561"/>
                  <a:pt x="4062979" y="3417553"/>
                </a:cubicBezTo>
                <a:cubicBezTo>
                  <a:pt x="3838920" y="3534602"/>
                  <a:pt x="3512702" y="3705038"/>
                  <a:pt x="3501188" y="3937791"/>
                </a:cubicBezTo>
                <a:cubicBezTo>
                  <a:pt x="3482029" y="4324932"/>
                  <a:pt x="4394257" y="4674655"/>
                  <a:pt x="4449937" y="4695499"/>
                </a:cubicBezTo>
                <a:cubicBezTo>
                  <a:pt x="4884270" y="4858160"/>
                  <a:pt x="5186431" y="4793445"/>
                  <a:pt x="5440291" y="4956658"/>
                </a:cubicBezTo>
                <a:cubicBezTo>
                  <a:pt x="5797237" y="5186171"/>
                  <a:pt x="5933047" y="5687465"/>
                  <a:pt x="5762821" y="6073049"/>
                </a:cubicBezTo>
                <a:cubicBezTo>
                  <a:pt x="5566196" y="6518425"/>
                  <a:pt x="4842241" y="6698608"/>
                  <a:pt x="4438972" y="6432286"/>
                </a:cubicBezTo>
                <a:cubicBezTo>
                  <a:pt x="4148514" y="6240453"/>
                  <a:pt x="4125510" y="5878795"/>
                  <a:pt x="3687617" y="5512601"/>
                </a:cubicBezTo>
                <a:cubicBezTo>
                  <a:pt x="3487248" y="5345038"/>
                  <a:pt x="3330804" y="5214736"/>
                  <a:pt x="3137471" y="5228621"/>
                </a:cubicBezTo>
                <a:cubicBezTo>
                  <a:pt x="2702082" y="5259873"/>
                  <a:pt x="2676865" y="5988253"/>
                  <a:pt x="2219026" y="6103852"/>
                </a:cubicBezTo>
                <a:cubicBezTo>
                  <a:pt x="1741606" y="6224379"/>
                  <a:pt x="1457366" y="5508411"/>
                  <a:pt x="962609" y="5594024"/>
                </a:cubicBezTo>
                <a:cubicBezTo>
                  <a:pt x="494464" y="5675021"/>
                  <a:pt x="474925" y="6363960"/>
                  <a:pt x="9468" y="6709780"/>
                </a:cubicBezTo>
                <a:lnTo>
                  <a:pt x="0" y="67158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C0FC140C-D9E0-4096-845D-46E493E681E6}"/>
              </a:ext>
            </a:extLst>
          </p:cNvPr>
          <p:cNvSpPr>
            <a:spLocks noGrp="1"/>
          </p:cNvSpPr>
          <p:nvPr>
            <p:ph type="ctrTitle"/>
          </p:nvPr>
        </p:nvSpPr>
        <p:spPr>
          <a:xfrm>
            <a:off x="244220" y="663960"/>
            <a:ext cx="2987417" cy="3228104"/>
          </a:xfrm>
        </p:spPr>
        <p:txBody>
          <a:bodyPr anchor="b">
            <a:normAutofit/>
          </a:bodyPr>
          <a:lstStyle/>
          <a:p>
            <a:r>
              <a:rPr lang="da-DK" sz="4400" dirty="0"/>
              <a:t>Krop og træning</a:t>
            </a:r>
          </a:p>
        </p:txBody>
      </p:sp>
      <p:sp>
        <p:nvSpPr>
          <p:cNvPr id="3" name="Undertitel 2">
            <a:extLst>
              <a:ext uri="{FF2B5EF4-FFF2-40B4-BE49-F238E27FC236}">
                <a16:creationId xmlns:a16="http://schemas.microsoft.com/office/drawing/2014/main" id="{991B41FB-ADFC-48BB-B5DB-B2DE1E6BD68E}"/>
              </a:ext>
            </a:extLst>
          </p:cNvPr>
          <p:cNvSpPr>
            <a:spLocks noGrp="1"/>
          </p:cNvSpPr>
          <p:nvPr>
            <p:ph type="subTitle" idx="1"/>
          </p:nvPr>
        </p:nvSpPr>
        <p:spPr>
          <a:xfrm>
            <a:off x="244220" y="4257675"/>
            <a:ext cx="2987417" cy="876300"/>
          </a:xfrm>
        </p:spPr>
        <p:txBody>
          <a:bodyPr anchor="t">
            <a:normAutofit/>
          </a:bodyPr>
          <a:lstStyle/>
          <a:p>
            <a:r>
              <a:rPr lang="da-DK" dirty="0"/>
              <a:t>1.g 17. januar 2022</a:t>
            </a:r>
          </a:p>
        </p:txBody>
      </p:sp>
    </p:spTree>
    <p:extLst>
      <p:ext uri="{BB962C8B-B14F-4D97-AF65-F5344CB8AC3E}">
        <p14:creationId xmlns:p14="http://schemas.microsoft.com/office/powerpoint/2010/main" val="360422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FA679-4D5F-44D7-B596-FF0A2D059D66}"/>
              </a:ext>
            </a:extLst>
          </p:cNvPr>
          <p:cNvSpPr>
            <a:spLocks noGrp="1"/>
          </p:cNvSpPr>
          <p:nvPr>
            <p:ph type="title"/>
          </p:nvPr>
        </p:nvSpPr>
        <p:spPr/>
        <p:txBody>
          <a:bodyPr/>
          <a:lstStyle/>
          <a:p>
            <a:r>
              <a:rPr lang="da-DK" dirty="0"/>
              <a:t>Krop og træning siderne 102-107</a:t>
            </a:r>
          </a:p>
        </p:txBody>
      </p:sp>
      <p:sp>
        <p:nvSpPr>
          <p:cNvPr id="3" name="Pladsholder til indhold 2">
            <a:extLst>
              <a:ext uri="{FF2B5EF4-FFF2-40B4-BE49-F238E27FC236}">
                <a16:creationId xmlns:a16="http://schemas.microsoft.com/office/drawing/2014/main" id="{FE5C792B-1223-479A-AC37-7CFEBE523458}"/>
              </a:ext>
            </a:extLst>
          </p:cNvPr>
          <p:cNvSpPr>
            <a:spLocks noGrp="1"/>
          </p:cNvSpPr>
          <p:nvPr>
            <p:ph idx="1"/>
          </p:nvPr>
        </p:nvSpPr>
        <p:spPr/>
        <p:txBody>
          <a:bodyPr>
            <a:normAutofit/>
          </a:bodyPr>
          <a:lstStyle/>
          <a:p>
            <a:r>
              <a:rPr lang="da-DK" dirty="0"/>
              <a:t>Skriv i makkerpar en liste med ca. 10 fagbegreber fra siderne.</a:t>
            </a:r>
          </a:p>
          <a:p>
            <a:r>
              <a:rPr lang="da-DK" b="1" dirty="0"/>
              <a:t>Definer vigtigste fagbegreber</a:t>
            </a:r>
            <a:r>
              <a:rPr lang="da-DK" dirty="0"/>
              <a:t>. (Fx ”kondital” og ”anaerob energiproduktion”) – skriv en kort forklaring til begreberne. Find gerne en </a:t>
            </a:r>
            <a:r>
              <a:rPr lang="da-DK" b="1" dirty="0"/>
              <a:t>figur</a:t>
            </a:r>
            <a:r>
              <a:rPr lang="da-DK" dirty="0"/>
              <a:t> til hvert begreb og sæt det ind i dette </a:t>
            </a:r>
            <a:r>
              <a:rPr lang="da-DK" dirty="0" err="1"/>
              <a:t>ppt</a:t>
            </a:r>
            <a:r>
              <a:rPr lang="da-DK" dirty="0"/>
              <a:t>. Skriv bare videre på det.</a:t>
            </a:r>
          </a:p>
          <a:p>
            <a:r>
              <a:rPr lang="da-DK" dirty="0"/>
              <a:t>I skal i makkerparret desuden </a:t>
            </a:r>
            <a:r>
              <a:rPr lang="da-DK" b="1" dirty="0"/>
              <a:t>designe et forsøg</a:t>
            </a:r>
            <a:r>
              <a:rPr lang="da-DK" dirty="0"/>
              <a:t>:</a:t>
            </a:r>
          </a:p>
          <a:p>
            <a:r>
              <a:rPr lang="da-DK" dirty="0"/>
              <a:t>Foreslå og planlæg et forsøg, hvor det gælder om at finde ud af hvornår kroppen går fra at producere energi ved aerobe processer til anaerobe processer. Sørg for at have læst godt på side 106 og 107, inden I planlægger. Brug også jeres praktiske erfaring ved løbet rundt om parkeringspladsen.</a:t>
            </a:r>
          </a:p>
          <a:p>
            <a:r>
              <a:rPr lang="da-DK" b="1" dirty="0"/>
              <a:t>Produkt</a:t>
            </a:r>
            <a:r>
              <a:rPr lang="da-DK" dirty="0"/>
              <a:t>: </a:t>
            </a:r>
            <a:r>
              <a:rPr lang="da-DK" dirty="0" err="1"/>
              <a:t>Powerpoint</a:t>
            </a:r>
            <a:r>
              <a:rPr lang="da-DK" dirty="0"/>
              <a:t>, med definition af fagbegreber og beskrivelse af forsøgsdesign.</a:t>
            </a:r>
          </a:p>
          <a:p>
            <a:endParaRPr lang="da-DK" dirty="0"/>
          </a:p>
          <a:p>
            <a:endParaRPr lang="da-DK" dirty="0"/>
          </a:p>
        </p:txBody>
      </p:sp>
    </p:spTree>
    <p:extLst>
      <p:ext uri="{BB962C8B-B14F-4D97-AF65-F5344CB8AC3E}">
        <p14:creationId xmlns:p14="http://schemas.microsoft.com/office/powerpoint/2010/main" val="12996152"/>
      </p:ext>
    </p:extLst>
  </p:cSld>
  <p:clrMapOvr>
    <a:masterClrMapping/>
  </p:clrMapOvr>
</p:sld>
</file>

<file path=ppt/theme/theme1.xml><?xml version="1.0" encoding="utf-8"?>
<a:theme xmlns:a="http://schemas.openxmlformats.org/drawingml/2006/main" name="SplashVTI">
  <a:themeElements>
    <a:clrScheme name="AnalogousFromLightSeedLeftStep">
      <a:dk1>
        <a:srgbClr val="000000"/>
      </a:dk1>
      <a:lt1>
        <a:srgbClr val="FFFFFF"/>
      </a:lt1>
      <a:dk2>
        <a:srgbClr val="412524"/>
      </a:dk2>
      <a:lt2>
        <a:srgbClr val="E2E3E8"/>
      </a:lt2>
      <a:accent1>
        <a:srgbClr val="AAA272"/>
      </a:accent1>
      <a:accent2>
        <a:srgbClr val="C79772"/>
      </a:accent2>
      <a:accent3>
        <a:srgbClr val="D18D8C"/>
      </a:accent3>
      <a:accent4>
        <a:srgbClr val="C77293"/>
      </a:accent4>
      <a:accent5>
        <a:srgbClr val="CF88C2"/>
      </a:accent5>
      <a:accent6>
        <a:srgbClr val="B372C7"/>
      </a:accent6>
      <a:hlink>
        <a:srgbClr val="6973AE"/>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16E02FD97FCA64EBD7228A4C90F5733" ma:contentTypeVersion="17" ma:contentTypeDescription="Opret et nyt dokument." ma:contentTypeScope="" ma:versionID="18e5987c0fd13b7207e3aa72bb878ff2">
  <xsd:schema xmlns:xsd="http://www.w3.org/2001/XMLSchema" xmlns:xs="http://www.w3.org/2001/XMLSchema" xmlns:p="http://schemas.microsoft.com/office/2006/metadata/properties" xmlns:ns2="04d08b01-d44e-447c-b274-cbfe2426c0df" xmlns:ns3="6d650cfe-2cc3-4d54-81e1-fa802eb28842" targetNamespace="http://schemas.microsoft.com/office/2006/metadata/properties" ma:root="true" ma:fieldsID="ffa98d0cfad75d341224ead01f644095" ns2:_="" ns3:_="">
    <xsd:import namespace="04d08b01-d44e-447c-b274-cbfe2426c0df"/>
    <xsd:import namespace="6d650cfe-2cc3-4d54-81e1-fa802eb288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d08b01-d44e-447c-b274-cbfe2426c0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ledmærker" ma:readOnly="false" ma:fieldId="{5cf76f15-5ced-4ddc-b409-7134ff3c332f}" ma:taxonomyMulti="true" ma:sspId="7d2a11bd-5271-4372-9cee-54954ef515f9"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50cfe-2cc3-4d54-81e1-fa802eb2884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7c6965b-06f1-48aa-96bd-297ec2027a76}" ma:internalName="TaxCatchAll" ma:showField="CatchAllData" ma:web="6d650cfe-2cc3-4d54-81e1-fa802eb2884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d08b01-d44e-447c-b274-cbfe2426c0df">
      <Terms xmlns="http://schemas.microsoft.com/office/infopath/2007/PartnerControls"/>
    </lcf76f155ced4ddcb4097134ff3c332f>
    <TaxCatchAll xmlns="6d650cfe-2cc3-4d54-81e1-fa802eb28842" xsi:nil="true"/>
  </documentManagement>
</p:properties>
</file>

<file path=customXml/itemProps1.xml><?xml version="1.0" encoding="utf-8"?>
<ds:datastoreItem xmlns:ds="http://schemas.openxmlformats.org/officeDocument/2006/customXml" ds:itemID="{D4700E0D-B5F2-4065-884D-B0A277AB66BC}">
  <ds:schemaRefs>
    <ds:schemaRef ds:uri="http://schemas.microsoft.com/sharepoint/v3/contenttype/forms"/>
  </ds:schemaRefs>
</ds:datastoreItem>
</file>

<file path=customXml/itemProps2.xml><?xml version="1.0" encoding="utf-8"?>
<ds:datastoreItem xmlns:ds="http://schemas.openxmlformats.org/officeDocument/2006/customXml" ds:itemID="{B78A4901-5BA0-4E7A-AB77-2002D7BA3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d08b01-d44e-447c-b274-cbfe2426c0df"/>
    <ds:schemaRef ds:uri="6d650cfe-2cc3-4d54-81e1-fa802eb2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843983-9B6E-4814-8283-54ADC0061D5A}">
  <ds:schemaRefs>
    <ds:schemaRef ds:uri="http://schemas.microsoft.com/office/2006/documentManagement/types"/>
    <ds:schemaRef ds:uri="http://schemas.microsoft.com/office/2006/metadata/properties"/>
    <ds:schemaRef ds:uri="6d650cfe-2cc3-4d54-81e1-fa802eb28842"/>
    <ds:schemaRef ds:uri="http://purl.org/dc/dcmitype/"/>
    <ds:schemaRef ds:uri="04d08b01-d44e-447c-b274-cbfe2426c0df"/>
    <ds:schemaRef ds:uri="http://schemas.microsoft.com/office/infopath/2007/PartnerControls"/>
    <ds:schemaRef ds:uri="http://purl.org/dc/term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146</Words>
  <Application>Microsoft Office PowerPoint</Application>
  <PresentationFormat>Widescreen</PresentationFormat>
  <Paragraphs>8</Paragraphs>
  <Slides>2</Slides>
  <Notes>0</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vt:i4>
      </vt:variant>
    </vt:vector>
  </HeadingPairs>
  <TitlesOfParts>
    <vt:vector size="7" baseType="lpstr">
      <vt:lpstr>Arial</vt:lpstr>
      <vt:lpstr>Avenir Next LT Pro</vt:lpstr>
      <vt:lpstr>Posterama</vt:lpstr>
      <vt:lpstr>Segoe UI Semilight</vt:lpstr>
      <vt:lpstr>SplashVTI</vt:lpstr>
      <vt:lpstr>Krop og træning</vt:lpstr>
      <vt:lpstr>Krop og træning siderne 102-107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Krop og træning</dc:title>
  <dc:creator>[MI]  Mie Marving</dc:creator>
  <cp:lastModifiedBy>Mads Stenbæk</cp:lastModifiedBy>
  <cp:revision>1</cp:revision>
  <dcterms:created xsi:type="dcterms:W3CDTF">2022-06-23T18:16:57Z</dcterms:created>
  <dcterms:modified xsi:type="dcterms:W3CDTF">2024-06-27T13:19:31Z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0x010100516E02FD97FCA64EBD7228A4C90F5733</vt:lpwstr>
  </property>
</Properties>
</file>