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51D77-2424-4991-B4FE-C121705595D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B626695D-7ED7-44E2-A241-C8D7165E4E74}">
      <dgm:prSet/>
      <dgm:spPr/>
      <dgm:t>
        <a:bodyPr/>
        <a:lstStyle/>
        <a:p>
          <a:r>
            <a:rPr lang="da-DK"/>
            <a:t>3 svar muligheder, hvor af mindst 1 skal være rigtig.</a:t>
          </a:r>
          <a:endParaRPr lang="en-US"/>
        </a:p>
      </dgm:t>
    </dgm:pt>
    <dgm:pt modelId="{4CD308C5-510D-4635-96AF-C69CA75E45A9}" type="parTrans" cxnId="{93D4424D-90F7-4B82-B279-5CA775A39B38}">
      <dgm:prSet/>
      <dgm:spPr/>
      <dgm:t>
        <a:bodyPr/>
        <a:lstStyle/>
        <a:p>
          <a:endParaRPr lang="en-US"/>
        </a:p>
      </dgm:t>
    </dgm:pt>
    <dgm:pt modelId="{EEF668A3-DFEA-47E8-8A77-0382FAF3A83F}" type="sibTrans" cxnId="{93D4424D-90F7-4B82-B279-5CA775A39B38}">
      <dgm:prSet/>
      <dgm:spPr/>
      <dgm:t>
        <a:bodyPr/>
        <a:lstStyle/>
        <a:p>
          <a:endParaRPr lang="en-US"/>
        </a:p>
      </dgm:t>
    </dgm:pt>
    <dgm:pt modelId="{A5905036-F305-4F08-8291-8D4A32370F78}">
      <dgm:prSet/>
      <dgm:spPr/>
      <dgm:t>
        <a:bodyPr/>
        <a:lstStyle/>
        <a:p>
          <a:r>
            <a:rPr lang="da-DK"/>
            <a:t>Skriv dem på papirer (1 spørgsmål pr. A5) og læg dem forskellige steder på parkeringspladsen med en sten oven på, så de ikke blæser væk.</a:t>
          </a:r>
          <a:endParaRPr lang="en-US"/>
        </a:p>
      </dgm:t>
    </dgm:pt>
    <dgm:pt modelId="{EABA6C2D-F113-4C17-87FF-5BFC4146ACBC}" type="parTrans" cxnId="{A8EA08E2-0E3F-4584-9EC8-E40475A4B02B}">
      <dgm:prSet/>
      <dgm:spPr/>
      <dgm:t>
        <a:bodyPr/>
        <a:lstStyle/>
        <a:p>
          <a:endParaRPr lang="en-US"/>
        </a:p>
      </dgm:t>
    </dgm:pt>
    <dgm:pt modelId="{BA490F00-9C0A-477A-AC2C-B716B49BE631}" type="sibTrans" cxnId="{A8EA08E2-0E3F-4584-9EC8-E40475A4B02B}">
      <dgm:prSet/>
      <dgm:spPr/>
      <dgm:t>
        <a:bodyPr/>
        <a:lstStyle/>
        <a:p>
          <a:endParaRPr lang="en-US"/>
        </a:p>
      </dgm:t>
    </dgm:pt>
    <dgm:pt modelId="{26F2CE71-B3FC-42EA-87D7-770883A8858F}">
      <dgm:prSet/>
      <dgm:spPr/>
      <dgm:t>
        <a:bodyPr/>
        <a:lstStyle/>
        <a:p>
          <a:r>
            <a:rPr lang="da-DK"/>
            <a:t>Kl.10.45 laver vi et løb, hvor alle sedlerne skal indsamles og svares på. Tag blyant med.</a:t>
          </a:r>
          <a:endParaRPr lang="en-US"/>
        </a:p>
      </dgm:t>
    </dgm:pt>
    <dgm:pt modelId="{E2098F3C-09C5-4E9E-8B96-32EC62310978}" type="parTrans" cxnId="{A713D420-D278-48DB-BF64-540FE40212DF}">
      <dgm:prSet/>
      <dgm:spPr/>
      <dgm:t>
        <a:bodyPr/>
        <a:lstStyle/>
        <a:p>
          <a:endParaRPr lang="en-US"/>
        </a:p>
      </dgm:t>
    </dgm:pt>
    <dgm:pt modelId="{B1FDE0E1-5A98-44F0-927D-85C5DFF06586}" type="sibTrans" cxnId="{A713D420-D278-48DB-BF64-540FE40212DF}">
      <dgm:prSet/>
      <dgm:spPr/>
      <dgm:t>
        <a:bodyPr/>
        <a:lstStyle/>
        <a:p>
          <a:endParaRPr lang="en-US"/>
        </a:p>
      </dgm:t>
    </dgm:pt>
    <dgm:pt modelId="{3F502AA8-A2B7-44E1-A7CF-FEE7FB52D4EE}">
      <dgm:prSet/>
      <dgm:spPr/>
      <dgm:t>
        <a:bodyPr/>
        <a:lstStyle/>
        <a:p>
          <a:r>
            <a:rPr lang="da-DK"/>
            <a:t>Kl.11:10. har vi opsamling i klassen.</a:t>
          </a:r>
          <a:endParaRPr lang="en-US"/>
        </a:p>
      </dgm:t>
    </dgm:pt>
    <dgm:pt modelId="{F574499D-23DD-4BF2-BCCB-223129D11BCF}" type="parTrans" cxnId="{7B56D015-644E-4FAE-8F83-4D8DA0C6C12B}">
      <dgm:prSet/>
      <dgm:spPr/>
      <dgm:t>
        <a:bodyPr/>
        <a:lstStyle/>
        <a:p>
          <a:endParaRPr lang="en-US"/>
        </a:p>
      </dgm:t>
    </dgm:pt>
    <dgm:pt modelId="{884DB1BA-5F9A-4236-8CE8-562D2E7420B1}" type="sibTrans" cxnId="{7B56D015-644E-4FAE-8F83-4D8DA0C6C12B}">
      <dgm:prSet/>
      <dgm:spPr/>
      <dgm:t>
        <a:bodyPr/>
        <a:lstStyle/>
        <a:p>
          <a:endParaRPr lang="en-US"/>
        </a:p>
      </dgm:t>
    </dgm:pt>
    <dgm:pt modelId="{8D6846D6-F3CB-402C-85BE-B16720B204A4}" type="pres">
      <dgm:prSet presAssocID="{39751D77-2424-4991-B4FE-C121705595D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DE7115B1-9CA2-4D3E-B907-AC528A45D2A6}" type="pres">
      <dgm:prSet presAssocID="{B626695D-7ED7-44E2-A241-C8D7165E4E74}" presName="compNode" presStyleCnt="0"/>
      <dgm:spPr/>
    </dgm:pt>
    <dgm:pt modelId="{87CC41D6-A340-4C3B-8E7A-BEAE6175315E}" type="pres">
      <dgm:prSet presAssocID="{B626695D-7ED7-44E2-A241-C8D7165E4E74}" presName="bgRect" presStyleLbl="bgShp" presStyleIdx="0" presStyleCnt="4"/>
      <dgm:spPr/>
    </dgm:pt>
    <dgm:pt modelId="{424B3BB8-9C9F-4B20-9D7D-1580CB59A726}" type="pres">
      <dgm:prSet presAssocID="{B626695D-7ED7-44E2-A241-C8D7165E4E74}" presName="iconRect" presStyleLbl="node1" presStyleIdx="0" presStyleCnt="4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a-DK"/>
        </a:p>
      </dgm:t>
      <dgm:extLst>
        <a:ext uri="{E40237B7-FDA0-4F09-8148-C483321AD2D9}">
          <dgm14:cNvPr xmlns:dgm14="http://schemas.microsoft.com/office/drawing/2010/diagram" id="0" name="" descr="Undertekster"/>
        </a:ext>
      </dgm:extLst>
    </dgm:pt>
    <dgm:pt modelId="{43A65D89-1E0D-4395-913B-0F611FE3857B}" type="pres">
      <dgm:prSet presAssocID="{B626695D-7ED7-44E2-A241-C8D7165E4E74}" presName="spaceRect" presStyleCnt="0"/>
      <dgm:spPr/>
    </dgm:pt>
    <dgm:pt modelId="{2EB9A0C5-7C04-4429-8024-C011161D9DA2}" type="pres">
      <dgm:prSet presAssocID="{B626695D-7ED7-44E2-A241-C8D7165E4E74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  <dgm:pt modelId="{B0848417-80DE-4BAC-8377-C1016DD871D5}" type="pres">
      <dgm:prSet presAssocID="{EEF668A3-DFEA-47E8-8A77-0382FAF3A83F}" presName="sibTrans" presStyleCnt="0"/>
      <dgm:spPr/>
    </dgm:pt>
    <dgm:pt modelId="{1E49ACD2-ACA3-4D03-A750-5DDFC5270DBA}" type="pres">
      <dgm:prSet presAssocID="{A5905036-F305-4F08-8291-8D4A32370F78}" presName="compNode" presStyleCnt="0"/>
      <dgm:spPr/>
    </dgm:pt>
    <dgm:pt modelId="{CE4F6E75-9779-40FD-93FD-4DD831B673E0}" type="pres">
      <dgm:prSet presAssocID="{A5905036-F305-4F08-8291-8D4A32370F78}" presName="bgRect" presStyleLbl="bgShp" presStyleIdx="1" presStyleCnt="4"/>
      <dgm:spPr/>
    </dgm:pt>
    <dgm:pt modelId="{01406426-79E7-4E2A-A2CA-DAF48D96ED6D}" type="pres">
      <dgm:prSet presAssocID="{A5905036-F305-4F08-8291-8D4A32370F7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a-DK"/>
        </a:p>
      </dgm:t>
      <dgm:extLst>
        <a:ext uri="{E40237B7-FDA0-4F09-8148-C483321AD2D9}">
          <dgm14:cNvPr xmlns:dgm14="http://schemas.microsoft.com/office/drawing/2010/diagram" id="0" name="" descr="Spørgsmål"/>
        </a:ext>
      </dgm:extLst>
    </dgm:pt>
    <dgm:pt modelId="{E830D15A-6FA8-4D09-980B-5B324D785A85}" type="pres">
      <dgm:prSet presAssocID="{A5905036-F305-4F08-8291-8D4A32370F78}" presName="spaceRect" presStyleCnt="0"/>
      <dgm:spPr/>
    </dgm:pt>
    <dgm:pt modelId="{F4D6258D-1AAE-4D31-A6EB-A823DB1E1EAD}" type="pres">
      <dgm:prSet presAssocID="{A5905036-F305-4F08-8291-8D4A32370F78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  <dgm:pt modelId="{82F9885A-20C7-49E2-9838-0AB1510ADBF0}" type="pres">
      <dgm:prSet presAssocID="{BA490F00-9C0A-477A-AC2C-B716B49BE631}" presName="sibTrans" presStyleCnt="0"/>
      <dgm:spPr/>
    </dgm:pt>
    <dgm:pt modelId="{CF5E8D23-589A-491D-88D2-4A235C95A486}" type="pres">
      <dgm:prSet presAssocID="{26F2CE71-B3FC-42EA-87D7-770883A8858F}" presName="compNode" presStyleCnt="0"/>
      <dgm:spPr/>
    </dgm:pt>
    <dgm:pt modelId="{7587123D-4193-47A6-BEF8-08F121652E64}" type="pres">
      <dgm:prSet presAssocID="{26F2CE71-B3FC-42EA-87D7-770883A8858F}" presName="bgRect" presStyleLbl="bgShp" presStyleIdx="2" presStyleCnt="4"/>
      <dgm:spPr/>
    </dgm:pt>
    <dgm:pt modelId="{907567A3-5913-40E0-ADB3-802A354CC3FC}" type="pres">
      <dgm:prSet presAssocID="{26F2CE71-B3FC-42EA-87D7-770883A8858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a-DK"/>
        </a:p>
      </dgm:t>
      <dgm:extLst>
        <a:ext uri="{E40237B7-FDA0-4F09-8148-C483321AD2D9}">
          <dgm14:cNvPr xmlns:dgm14="http://schemas.microsoft.com/office/drawing/2010/diagram" id="0" name="" descr="Kravl"/>
        </a:ext>
      </dgm:extLst>
    </dgm:pt>
    <dgm:pt modelId="{ED35597B-5E7E-4FF7-B421-C4090CD29018}" type="pres">
      <dgm:prSet presAssocID="{26F2CE71-B3FC-42EA-87D7-770883A8858F}" presName="spaceRect" presStyleCnt="0"/>
      <dgm:spPr/>
    </dgm:pt>
    <dgm:pt modelId="{DA457F8B-1EA2-4F6F-BB07-FF7101A4A44A}" type="pres">
      <dgm:prSet presAssocID="{26F2CE71-B3FC-42EA-87D7-770883A8858F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  <dgm:pt modelId="{4718AAD9-F889-4A06-8767-C4FBA7126081}" type="pres">
      <dgm:prSet presAssocID="{B1FDE0E1-5A98-44F0-927D-85C5DFF06586}" presName="sibTrans" presStyleCnt="0"/>
      <dgm:spPr/>
    </dgm:pt>
    <dgm:pt modelId="{2D27D963-C355-49B7-BAB1-130F00C4ED65}" type="pres">
      <dgm:prSet presAssocID="{3F502AA8-A2B7-44E1-A7CF-FEE7FB52D4EE}" presName="compNode" presStyleCnt="0"/>
      <dgm:spPr/>
    </dgm:pt>
    <dgm:pt modelId="{FC98F63B-3E78-4EE1-B068-EE3E82BADD2B}" type="pres">
      <dgm:prSet presAssocID="{3F502AA8-A2B7-44E1-A7CF-FEE7FB52D4EE}" presName="bgRect" presStyleLbl="bgShp" presStyleIdx="3" presStyleCnt="4"/>
      <dgm:spPr/>
    </dgm:pt>
    <dgm:pt modelId="{667E15D8-E97D-4E87-9441-2B264A38AF89}" type="pres">
      <dgm:prSet presAssocID="{3F502AA8-A2B7-44E1-A7CF-FEE7FB52D4E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a-DK"/>
        </a:p>
      </dgm:t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E40ECEBA-DA32-4110-9CA3-D10422F57A9D}" type="pres">
      <dgm:prSet presAssocID="{3F502AA8-A2B7-44E1-A7CF-FEE7FB52D4EE}" presName="spaceRect" presStyleCnt="0"/>
      <dgm:spPr/>
    </dgm:pt>
    <dgm:pt modelId="{25507825-E31D-495A-A362-6E92CC0CF31C}" type="pres">
      <dgm:prSet presAssocID="{3F502AA8-A2B7-44E1-A7CF-FEE7FB52D4EE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</dgm:ptLst>
  <dgm:cxnLst>
    <dgm:cxn modelId="{FE2AD02C-DA2F-42C4-BB95-6794D4198980}" type="presOf" srcId="{A5905036-F305-4F08-8291-8D4A32370F78}" destId="{F4D6258D-1AAE-4D31-A6EB-A823DB1E1EAD}" srcOrd="0" destOrd="0" presId="urn:microsoft.com/office/officeart/2018/2/layout/IconVerticalSolidList"/>
    <dgm:cxn modelId="{93D4424D-90F7-4B82-B279-5CA775A39B38}" srcId="{39751D77-2424-4991-B4FE-C121705595D0}" destId="{B626695D-7ED7-44E2-A241-C8D7165E4E74}" srcOrd="0" destOrd="0" parTransId="{4CD308C5-510D-4635-96AF-C69CA75E45A9}" sibTransId="{EEF668A3-DFEA-47E8-8A77-0382FAF3A83F}"/>
    <dgm:cxn modelId="{15EDAA81-7C53-4EAB-9E8E-6D3A18841D7B}" type="presOf" srcId="{3F502AA8-A2B7-44E1-A7CF-FEE7FB52D4EE}" destId="{25507825-E31D-495A-A362-6E92CC0CF31C}" srcOrd="0" destOrd="0" presId="urn:microsoft.com/office/officeart/2018/2/layout/IconVerticalSolidList"/>
    <dgm:cxn modelId="{A8EA08E2-0E3F-4584-9EC8-E40475A4B02B}" srcId="{39751D77-2424-4991-B4FE-C121705595D0}" destId="{A5905036-F305-4F08-8291-8D4A32370F78}" srcOrd="1" destOrd="0" parTransId="{EABA6C2D-F113-4C17-87FF-5BFC4146ACBC}" sibTransId="{BA490F00-9C0A-477A-AC2C-B716B49BE631}"/>
    <dgm:cxn modelId="{1B05CBC4-D2E2-4C76-999F-372A867E95FF}" type="presOf" srcId="{39751D77-2424-4991-B4FE-C121705595D0}" destId="{8D6846D6-F3CB-402C-85BE-B16720B204A4}" srcOrd="0" destOrd="0" presId="urn:microsoft.com/office/officeart/2018/2/layout/IconVerticalSolidList"/>
    <dgm:cxn modelId="{A713D420-D278-48DB-BF64-540FE40212DF}" srcId="{39751D77-2424-4991-B4FE-C121705595D0}" destId="{26F2CE71-B3FC-42EA-87D7-770883A8858F}" srcOrd="2" destOrd="0" parTransId="{E2098F3C-09C5-4E9E-8B96-32EC62310978}" sibTransId="{B1FDE0E1-5A98-44F0-927D-85C5DFF06586}"/>
    <dgm:cxn modelId="{F2098F9C-9923-49D8-B889-A33952D55547}" type="presOf" srcId="{26F2CE71-B3FC-42EA-87D7-770883A8858F}" destId="{DA457F8B-1EA2-4F6F-BB07-FF7101A4A44A}" srcOrd="0" destOrd="0" presId="urn:microsoft.com/office/officeart/2018/2/layout/IconVerticalSolidList"/>
    <dgm:cxn modelId="{98BC1240-8D58-4E60-9361-ED6193A3D8DB}" type="presOf" srcId="{B626695D-7ED7-44E2-A241-C8D7165E4E74}" destId="{2EB9A0C5-7C04-4429-8024-C011161D9DA2}" srcOrd="0" destOrd="0" presId="urn:microsoft.com/office/officeart/2018/2/layout/IconVerticalSolidList"/>
    <dgm:cxn modelId="{7B56D015-644E-4FAE-8F83-4D8DA0C6C12B}" srcId="{39751D77-2424-4991-B4FE-C121705595D0}" destId="{3F502AA8-A2B7-44E1-A7CF-FEE7FB52D4EE}" srcOrd="3" destOrd="0" parTransId="{F574499D-23DD-4BF2-BCCB-223129D11BCF}" sibTransId="{884DB1BA-5F9A-4236-8CE8-562D2E7420B1}"/>
    <dgm:cxn modelId="{C7614257-69E7-4392-B6DB-301D62BF665F}" type="presParOf" srcId="{8D6846D6-F3CB-402C-85BE-B16720B204A4}" destId="{DE7115B1-9CA2-4D3E-B907-AC528A45D2A6}" srcOrd="0" destOrd="0" presId="urn:microsoft.com/office/officeart/2018/2/layout/IconVerticalSolidList"/>
    <dgm:cxn modelId="{F4608504-997B-4B9C-9174-89C69CE37F92}" type="presParOf" srcId="{DE7115B1-9CA2-4D3E-B907-AC528A45D2A6}" destId="{87CC41D6-A340-4C3B-8E7A-BEAE6175315E}" srcOrd="0" destOrd="0" presId="urn:microsoft.com/office/officeart/2018/2/layout/IconVerticalSolidList"/>
    <dgm:cxn modelId="{C9B903E1-D140-422D-9F30-248FA026A2C3}" type="presParOf" srcId="{DE7115B1-9CA2-4D3E-B907-AC528A45D2A6}" destId="{424B3BB8-9C9F-4B20-9D7D-1580CB59A726}" srcOrd="1" destOrd="0" presId="urn:microsoft.com/office/officeart/2018/2/layout/IconVerticalSolidList"/>
    <dgm:cxn modelId="{8FFD0B6E-C1CC-4618-A4E4-7D526BC68171}" type="presParOf" srcId="{DE7115B1-9CA2-4D3E-B907-AC528A45D2A6}" destId="{43A65D89-1E0D-4395-913B-0F611FE3857B}" srcOrd="2" destOrd="0" presId="urn:microsoft.com/office/officeart/2018/2/layout/IconVerticalSolidList"/>
    <dgm:cxn modelId="{D1C83CB0-19BC-4953-A079-D2BE181554C3}" type="presParOf" srcId="{DE7115B1-9CA2-4D3E-B907-AC528A45D2A6}" destId="{2EB9A0C5-7C04-4429-8024-C011161D9DA2}" srcOrd="3" destOrd="0" presId="urn:microsoft.com/office/officeart/2018/2/layout/IconVerticalSolidList"/>
    <dgm:cxn modelId="{3DA7F24D-3D49-4967-B879-C7FFF82F3193}" type="presParOf" srcId="{8D6846D6-F3CB-402C-85BE-B16720B204A4}" destId="{B0848417-80DE-4BAC-8377-C1016DD871D5}" srcOrd="1" destOrd="0" presId="urn:microsoft.com/office/officeart/2018/2/layout/IconVerticalSolidList"/>
    <dgm:cxn modelId="{47B8EC3E-C26E-480F-B659-13D039484E3E}" type="presParOf" srcId="{8D6846D6-F3CB-402C-85BE-B16720B204A4}" destId="{1E49ACD2-ACA3-4D03-A750-5DDFC5270DBA}" srcOrd="2" destOrd="0" presId="urn:microsoft.com/office/officeart/2018/2/layout/IconVerticalSolidList"/>
    <dgm:cxn modelId="{3117A81B-A66C-40C5-9C17-A997E55A108E}" type="presParOf" srcId="{1E49ACD2-ACA3-4D03-A750-5DDFC5270DBA}" destId="{CE4F6E75-9779-40FD-93FD-4DD831B673E0}" srcOrd="0" destOrd="0" presId="urn:microsoft.com/office/officeart/2018/2/layout/IconVerticalSolidList"/>
    <dgm:cxn modelId="{52670D12-DE3C-4DD1-9D1B-5A7A77CEF092}" type="presParOf" srcId="{1E49ACD2-ACA3-4D03-A750-5DDFC5270DBA}" destId="{01406426-79E7-4E2A-A2CA-DAF48D96ED6D}" srcOrd="1" destOrd="0" presId="urn:microsoft.com/office/officeart/2018/2/layout/IconVerticalSolidList"/>
    <dgm:cxn modelId="{B3856A8A-2ACE-42A8-9845-0C3682B5A354}" type="presParOf" srcId="{1E49ACD2-ACA3-4D03-A750-5DDFC5270DBA}" destId="{E830D15A-6FA8-4D09-980B-5B324D785A85}" srcOrd="2" destOrd="0" presId="urn:microsoft.com/office/officeart/2018/2/layout/IconVerticalSolidList"/>
    <dgm:cxn modelId="{B6F8DD71-198B-4C5D-AA6D-2438674C0D69}" type="presParOf" srcId="{1E49ACD2-ACA3-4D03-A750-5DDFC5270DBA}" destId="{F4D6258D-1AAE-4D31-A6EB-A823DB1E1EAD}" srcOrd="3" destOrd="0" presId="urn:microsoft.com/office/officeart/2018/2/layout/IconVerticalSolidList"/>
    <dgm:cxn modelId="{E6EC61B9-E2E2-4436-81D2-ACF51E631F78}" type="presParOf" srcId="{8D6846D6-F3CB-402C-85BE-B16720B204A4}" destId="{82F9885A-20C7-49E2-9838-0AB1510ADBF0}" srcOrd="3" destOrd="0" presId="urn:microsoft.com/office/officeart/2018/2/layout/IconVerticalSolidList"/>
    <dgm:cxn modelId="{63549CC9-9FD6-408E-8DC8-D5FE487DAD1C}" type="presParOf" srcId="{8D6846D6-F3CB-402C-85BE-B16720B204A4}" destId="{CF5E8D23-589A-491D-88D2-4A235C95A486}" srcOrd="4" destOrd="0" presId="urn:microsoft.com/office/officeart/2018/2/layout/IconVerticalSolidList"/>
    <dgm:cxn modelId="{AE1A6937-8899-4339-A538-711F928C1060}" type="presParOf" srcId="{CF5E8D23-589A-491D-88D2-4A235C95A486}" destId="{7587123D-4193-47A6-BEF8-08F121652E64}" srcOrd="0" destOrd="0" presId="urn:microsoft.com/office/officeart/2018/2/layout/IconVerticalSolidList"/>
    <dgm:cxn modelId="{DB1CD79B-E71C-4905-9D22-0C70C70633BD}" type="presParOf" srcId="{CF5E8D23-589A-491D-88D2-4A235C95A486}" destId="{907567A3-5913-40E0-ADB3-802A354CC3FC}" srcOrd="1" destOrd="0" presId="urn:microsoft.com/office/officeart/2018/2/layout/IconVerticalSolidList"/>
    <dgm:cxn modelId="{08C2ACE5-1085-42D2-A272-9B460DCA7C1B}" type="presParOf" srcId="{CF5E8D23-589A-491D-88D2-4A235C95A486}" destId="{ED35597B-5E7E-4FF7-B421-C4090CD29018}" srcOrd="2" destOrd="0" presId="urn:microsoft.com/office/officeart/2018/2/layout/IconVerticalSolidList"/>
    <dgm:cxn modelId="{58F480F2-9351-4A6F-A405-31323DE7EF58}" type="presParOf" srcId="{CF5E8D23-589A-491D-88D2-4A235C95A486}" destId="{DA457F8B-1EA2-4F6F-BB07-FF7101A4A44A}" srcOrd="3" destOrd="0" presId="urn:microsoft.com/office/officeart/2018/2/layout/IconVerticalSolidList"/>
    <dgm:cxn modelId="{663F79A4-5DAA-4AF1-98FF-A7EC14C43CE6}" type="presParOf" srcId="{8D6846D6-F3CB-402C-85BE-B16720B204A4}" destId="{4718AAD9-F889-4A06-8767-C4FBA7126081}" srcOrd="5" destOrd="0" presId="urn:microsoft.com/office/officeart/2018/2/layout/IconVerticalSolidList"/>
    <dgm:cxn modelId="{AA244DAD-0A90-4D9C-B712-2983BD3A08AB}" type="presParOf" srcId="{8D6846D6-F3CB-402C-85BE-B16720B204A4}" destId="{2D27D963-C355-49B7-BAB1-130F00C4ED65}" srcOrd="6" destOrd="0" presId="urn:microsoft.com/office/officeart/2018/2/layout/IconVerticalSolidList"/>
    <dgm:cxn modelId="{574FA4D4-72B7-4EB5-8A0B-5C01A8E9EF2E}" type="presParOf" srcId="{2D27D963-C355-49B7-BAB1-130F00C4ED65}" destId="{FC98F63B-3E78-4EE1-B068-EE3E82BADD2B}" srcOrd="0" destOrd="0" presId="urn:microsoft.com/office/officeart/2018/2/layout/IconVerticalSolidList"/>
    <dgm:cxn modelId="{CD0E4A85-214D-4E2F-8F8F-C1C917766BC3}" type="presParOf" srcId="{2D27D963-C355-49B7-BAB1-130F00C4ED65}" destId="{667E15D8-E97D-4E87-9441-2B264A38AF89}" srcOrd="1" destOrd="0" presId="urn:microsoft.com/office/officeart/2018/2/layout/IconVerticalSolidList"/>
    <dgm:cxn modelId="{8AE01315-A2A1-4D31-806A-2C25D933CF97}" type="presParOf" srcId="{2D27D963-C355-49B7-BAB1-130F00C4ED65}" destId="{E40ECEBA-DA32-4110-9CA3-D10422F57A9D}" srcOrd="2" destOrd="0" presId="urn:microsoft.com/office/officeart/2018/2/layout/IconVerticalSolidList"/>
    <dgm:cxn modelId="{C58A0FFE-B5F4-4583-BED3-645A2D2F82BE}" type="presParOf" srcId="{2D27D963-C355-49B7-BAB1-130F00C4ED65}" destId="{25507825-E31D-495A-A362-6E92CC0CF3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C41D6-A340-4C3B-8E7A-BEAE6175315E}">
      <dsp:nvSpPr>
        <dsp:cNvPr id="0" name=""/>
        <dsp:cNvSpPr/>
      </dsp:nvSpPr>
      <dsp:spPr>
        <a:xfrm>
          <a:off x="0" y="2052"/>
          <a:ext cx="5095075" cy="1040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B3BB8-9C9F-4B20-9D7D-1580CB59A726}">
      <dsp:nvSpPr>
        <dsp:cNvPr id="0" name=""/>
        <dsp:cNvSpPr/>
      </dsp:nvSpPr>
      <dsp:spPr>
        <a:xfrm>
          <a:off x="314658" y="236095"/>
          <a:ext cx="572106" cy="572106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9A0C5-7C04-4429-8024-C011161D9DA2}">
      <dsp:nvSpPr>
        <dsp:cNvPr id="0" name=""/>
        <dsp:cNvSpPr/>
      </dsp:nvSpPr>
      <dsp:spPr>
        <a:xfrm>
          <a:off x="1201422" y="2052"/>
          <a:ext cx="3893653" cy="104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87" tIns="110087" rIns="110087" bIns="11008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3 svar muligheder, hvor af mindst 1 skal være rigtig.</a:t>
          </a:r>
          <a:endParaRPr lang="en-US" sz="1400" kern="1200"/>
        </a:p>
      </dsp:txBody>
      <dsp:txXfrm>
        <a:off x="1201422" y="2052"/>
        <a:ext cx="3893653" cy="1040192"/>
      </dsp:txXfrm>
    </dsp:sp>
    <dsp:sp modelId="{CE4F6E75-9779-40FD-93FD-4DD831B673E0}">
      <dsp:nvSpPr>
        <dsp:cNvPr id="0" name=""/>
        <dsp:cNvSpPr/>
      </dsp:nvSpPr>
      <dsp:spPr>
        <a:xfrm>
          <a:off x="0" y="1302293"/>
          <a:ext cx="5095075" cy="1040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06426-79E7-4E2A-A2CA-DAF48D96ED6D}">
      <dsp:nvSpPr>
        <dsp:cNvPr id="0" name=""/>
        <dsp:cNvSpPr/>
      </dsp:nvSpPr>
      <dsp:spPr>
        <a:xfrm>
          <a:off x="314658" y="1536336"/>
          <a:ext cx="572106" cy="572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6258D-1AAE-4D31-A6EB-A823DB1E1EAD}">
      <dsp:nvSpPr>
        <dsp:cNvPr id="0" name=""/>
        <dsp:cNvSpPr/>
      </dsp:nvSpPr>
      <dsp:spPr>
        <a:xfrm>
          <a:off x="1201422" y="1302293"/>
          <a:ext cx="3893653" cy="104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87" tIns="110087" rIns="110087" bIns="11008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Skriv dem på papirer (1 spørgsmål pr. A5) og læg dem forskellige steder på parkeringspladsen med en sten oven på, så de ikke blæser væk.</a:t>
          </a:r>
          <a:endParaRPr lang="en-US" sz="1400" kern="1200"/>
        </a:p>
      </dsp:txBody>
      <dsp:txXfrm>
        <a:off x="1201422" y="1302293"/>
        <a:ext cx="3893653" cy="1040192"/>
      </dsp:txXfrm>
    </dsp:sp>
    <dsp:sp modelId="{7587123D-4193-47A6-BEF8-08F121652E64}">
      <dsp:nvSpPr>
        <dsp:cNvPr id="0" name=""/>
        <dsp:cNvSpPr/>
      </dsp:nvSpPr>
      <dsp:spPr>
        <a:xfrm>
          <a:off x="0" y="2602534"/>
          <a:ext cx="5095075" cy="1040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567A3-5913-40E0-ADB3-802A354CC3FC}">
      <dsp:nvSpPr>
        <dsp:cNvPr id="0" name=""/>
        <dsp:cNvSpPr/>
      </dsp:nvSpPr>
      <dsp:spPr>
        <a:xfrm>
          <a:off x="314658" y="2836578"/>
          <a:ext cx="572106" cy="572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57F8B-1EA2-4F6F-BB07-FF7101A4A44A}">
      <dsp:nvSpPr>
        <dsp:cNvPr id="0" name=""/>
        <dsp:cNvSpPr/>
      </dsp:nvSpPr>
      <dsp:spPr>
        <a:xfrm>
          <a:off x="1201422" y="2602534"/>
          <a:ext cx="3893653" cy="104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87" tIns="110087" rIns="110087" bIns="11008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Kl.10.45 laver vi et løb, hvor alle sedlerne skal indsamles og svares på. Tag blyant med.</a:t>
          </a:r>
          <a:endParaRPr lang="en-US" sz="1400" kern="1200"/>
        </a:p>
      </dsp:txBody>
      <dsp:txXfrm>
        <a:off x="1201422" y="2602534"/>
        <a:ext cx="3893653" cy="1040192"/>
      </dsp:txXfrm>
    </dsp:sp>
    <dsp:sp modelId="{FC98F63B-3E78-4EE1-B068-EE3E82BADD2B}">
      <dsp:nvSpPr>
        <dsp:cNvPr id="0" name=""/>
        <dsp:cNvSpPr/>
      </dsp:nvSpPr>
      <dsp:spPr>
        <a:xfrm>
          <a:off x="0" y="3902775"/>
          <a:ext cx="5095075" cy="1040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E15D8-E97D-4E87-9441-2B264A38AF89}">
      <dsp:nvSpPr>
        <dsp:cNvPr id="0" name=""/>
        <dsp:cNvSpPr/>
      </dsp:nvSpPr>
      <dsp:spPr>
        <a:xfrm>
          <a:off x="314658" y="4136819"/>
          <a:ext cx="572106" cy="5721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07825-E31D-495A-A362-6E92CC0CF31C}">
      <dsp:nvSpPr>
        <dsp:cNvPr id="0" name=""/>
        <dsp:cNvSpPr/>
      </dsp:nvSpPr>
      <dsp:spPr>
        <a:xfrm>
          <a:off x="1201422" y="3902775"/>
          <a:ext cx="3893653" cy="1040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087" tIns="110087" rIns="110087" bIns="11008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Kl.11:10. har vi opsamling i klassen.</a:t>
          </a:r>
          <a:endParaRPr lang="en-US" sz="1400" kern="1200"/>
        </a:p>
      </dsp:txBody>
      <dsp:txXfrm>
        <a:off x="1201422" y="3902775"/>
        <a:ext cx="3893653" cy="104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0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0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2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4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13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83080A-6551-4451-BD82-99B048897B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4" name="Picture 3" descr="Visning af luft i Lush grøn område">
            <a:extLst>
              <a:ext uri="{FF2B5EF4-FFF2-40B4-BE49-F238E27FC236}">
                <a16:creationId xmlns:a16="http://schemas.microsoft.com/office/drawing/2014/main" id="{AA093A3B-FB2A-41EB-8AD6-347814CD1D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9509" b="3619"/>
          <a:stretch/>
        </p:blipFill>
        <p:spPr>
          <a:xfrm>
            <a:off x="20" y="10"/>
            <a:ext cx="12191980" cy="685798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0678A4C-8E0E-4F7E-9220-361C00FE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1" y="2583874"/>
            <a:ext cx="7178722" cy="2884767"/>
          </a:xfrm>
        </p:spPr>
        <p:txBody>
          <a:bodyPr anchor="b">
            <a:normAutofit/>
          </a:bodyPr>
          <a:lstStyle/>
          <a:p>
            <a:r>
              <a:rPr lang="da-DK" dirty="0">
                <a:solidFill>
                  <a:srgbClr val="FFFFFF"/>
                </a:solidFill>
              </a:rPr>
              <a:t>Krop, træning, muskler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8C77A77-0611-4A75-923D-A5DEA576A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956113"/>
            <a:ext cx="7124131" cy="1329888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FFFFFF"/>
                </a:solidFill>
              </a:rPr>
              <a:t>1.g biologi 31. januar 2022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A5C8BF2-C035-4BFF-8802-A39723834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26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1552F5-65A8-4362-8940-04EC5ED5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4533900" cy="321148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da-DK" sz="2800" dirty="0"/>
              <a:t>Kl.10-10.30: </a:t>
            </a:r>
            <a:br>
              <a:rPr lang="da-DK" sz="2800" dirty="0"/>
            </a:br>
            <a:r>
              <a:rPr lang="da-DK" sz="2800" dirty="0"/>
              <a:t>Par-arbejde: </a:t>
            </a:r>
            <a:br>
              <a:rPr lang="da-DK" sz="2800" dirty="0"/>
            </a:br>
            <a:r>
              <a:rPr lang="da-DK" sz="2800" dirty="0"/>
              <a:t>Lav 10 multiple </a:t>
            </a:r>
            <a:r>
              <a:rPr lang="da-DK" sz="2800" dirty="0" err="1"/>
              <a:t>choice</a:t>
            </a:r>
            <a:r>
              <a:rPr lang="da-DK" sz="2800" dirty="0"/>
              <a:t> opgaver ud fra de spørgsmål, som I har lavet hjemme til dagens lektie om muskler og træning, s. 121-131.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Pladsholder til indhold 2">
            <a:extLst>
              <a:ext uri="{FF2B5EF4-FFF2-40B4-BE49-F238E27FC236}">
                <a16:creationId xmlns:a16="http://schemas.microsoft.com/office/drawing/2014/main" id="{AA0545E8-F91F-4730-8D4D-77FDD4E052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82524" y="996993"/>
          <a:ext cx="5095076" cy="4945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939649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283B21"/>
      </a:dk2>
      <a:lt2>
        <a:srgbClr val="E8E2E3"/>
      </a:lt2>
      <a:accent1>
        <a:srgbClr val="42B29A"/>
      </a:accent1>
      <a:accent2>
        <a:srgbClr val="37B566"/>
      </a:accent2>
      <a:accent3>
        <a:srgbClr val="48B543"/>
      </a:accent3>
      <a:accent4>
        <a:srgbClr val="70B236"/>
      </a:accent4>
      <a:accent5>
        <a:srgbClr val="9BA83E"/>
      </a:accent5>
      <a:accent6>
        <a:srgbClr val="B59037"/>
      </a:accent6>
      <a:hlink>
        <a:srgbClr val="718B2E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Props1.xml><?xml version="1.0" encoding="utf-8"?>
<ds:datastoreItem xmlns:ds="http://schemas.openxmlformats.org/officeDocument/2006/customXml" ds:itemID="{C2A1E5BB-0D5A-48E9-B98A-3DFA2A4E9F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C4AEDE-CD3F-41E9-B855-E05910343B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CB187B-56EA-4FD9-933F-6B07B37730EC}">
  <ds:schemaRefs>
    <ds:schemaRef ds:uri="6d650cfe-2cc3-4d54-81e1-fa802eb2884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04d08b01-d44e-447c-b274-cbfe2426c0df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Grandview Display</vt:lpstr>
      <vt:lpstr>DashVTI</vt:lpstr>
      <vt:lpstr>Krop, træning, muskler </vt:lpstr>
      <vt:lpstr>Kl.10-10.30:  Par-arbejde:  Lav 10 multiple choice opgaver ud fra de spørgsmål, som I har lavet hjemme til dagens lektie om muskler og træning, s. 121-131.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Krop, træning, muskler</dc:title>
  <dc:creator>[MI]  Mie Marving</dc:creator>
  <cp:lastModifiedBy>Mads Stenbæk</cp:lastModifiedBy>
  <cp:revision>2</cp:revision>
  <dcterms:created xsi:type="dcterms:W3CDTF">2022-06-23T18:14:07Z</dcterms:created>
  <dcterms:modified xsi:type="dcterms:W3CDTF">2024-06-27T13:18:56Z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