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89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459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9598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896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33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67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863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0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25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6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0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6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208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6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50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136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B87B38-7427-4BC9-BC7C-ED86EF70B5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Hjerte og hvilepuls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8416279-4DC5-4184-AFC5-3232C69C7F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1982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F98FE0-B6AE-4B0A-B748-DE5F43E06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Fagbegreber om hjertet og hvilepuls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14C1ED6-F92E-4FF6-9A02-AD1F6EAEC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Puls: Hjerteslag pr. minut.</a:t>
            </a:r>
          </a:p>
          <a:p>
            <a:r>
              <a:rPr lang="da-DK" dirty="0"/>
              <a:t>Systole: Hjertets sammentrækningsfase</a:t>
            </a:r>
          </a:p>
          <a:p>
            <a:r>
              <a:rPr lang="da-DK" dirty="0"/>
              <a:t>Diastole: Hjertets afslapningsfase</a:t>
            </a:r>
          </a:p>
          <a:p>
            <a:r>
              <a:rPr lang="da-DK" dirty="0"/>
              <a:t>Hvilepuls: ….</a:t>
            </a:r>
          </a:p>
          <a:p>
            <a:r>
              <a:rPr lang="da-DK" dirty="0"/>
              <a:t>….. Fortsæt selv</a:t>
            </a:r>
          </a:p>
          <a:p>
            <a:r>
              <a:rPr lang="da-DK" dirty="0"/>
              <a:t>Find flere i jeres lærebog </a:t>
            </a:r>
          </a:p>
          <a:p>
            <a:r>
              <a:rPr lang="da-DK" dirty="0"/>
              <a:t>Eller på Hjerteforeningens hjemmeside.</a:t>
            </a:r>
          </a:p>
          <a:p>
            <a:r>
              <a:rPr lang="da-DK" dirty="0"/>
              <a:t>Lav mindst 10 flash </a:t>
            </a:r>
            <a:r>
              <a:rPr lang="da-DK" dirty="0" err="1"/>
              <a:t>cards</a:t>
            </a:r>
            <a:r>
              <a:rPr lang="da-DK" dirty="0"/>
              <a:t> om hjerte og hvilepuls</a:t>
            </a:r>
          </a:p>
          <a:p>
            <a:r>
              <a:rPr lang="da-DK" dirty="0"/>
              <a:t>Alle i gruppen skal kunne begreberne flydende</a:t>
            </a:r>
          </a:p>
          <a:p>
            <a:r>
              <a:rPr lang="da-DK" dirty="0"/>
              <a:t>Når alle er flydende byttes kort med en anden gruppe </a:t>
            </a:r>
          </a:p>
        </p:txBody>
      </p:sp>
    </p:spTree>
    <p:extLst>
      <p:ext uri="{BB962C8B-B14F-4D97-AF65-F5344CB8AC3E}">
        <p14:creationId xmlns:p14="http://schemas.microsoft.com/office/powerpoint/2010/main" val="3777789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2124CA-74C3-48C1-A590-69E876DB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Meditation til stille musik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ECC63D0-3FA8-4616-945C-D91D769D0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42585"/>
          </a:xfrm>
        </p:spPr>
        <p:txBody>
          <a:bodyPr>
            <a:normAutofit fontScale="92500"/>
          </a:bodyPr>
          <a:lstStyle/>
          <a:p>
            <a:r>
              <a:rPr lang="da-DK" dirty="0"/>
              <a:t>Meditation går ud på at tømme for tanker – eller i hvert fald kun have højst en tanke ad gangen. </a:t>
            </a:r>
          </a:p>
          <a:p>
            <a:r>
              <a:rPr lang="da-DK" dirty="0"/>
              <a:t>Forsøg at slippe tanken, når den opstår og fokuser fx på musikken igen</a:t>
            </a:r>
          </a:p>
          <a:p>
            <a:r>
              <a:rPr lang="da-DK" dirty="0"/>
              <a:t>Øger fokus for bevidstheden. Det er godt for at lære noget</a:t>
            </a:r>
          </a:p>
          <a:p>
            <a:r>
              <a:rPr lang="da-DK" dirty="0"/>
              <a:t>Lyt fx til musikken</a:t>
            </a:r>
          </a:p>
          <a:p>
            <a:r>
              <a:rPr lang="da-DK" dirty="0"/>
              <a:t>Eller kropsscanning. Tænk på </a:t>
            </a:r>
            <a:r>
              <a:rPr lang="da-DK" dirty="0" err="1"/>
              <a:t>føderne</a:t>
            </a:r>
            <a:r>
              <a:rPr lang="da-DK" dirty="0"/>
              <a:t>, benene </a:t>
            </a:r>
            <a:r>
              <a:rPr lang="da-DK" dirty="0" err="1"/>
              <a:t>osv</a:t>
            </a:r>
            <a:r>
              <a:rPr lang="da-DK" dirty="0"/>
              <a:t>…</a:t>
            </a:r>
          </a:p>
          <a:p>
            <a:r>
              <a:rPr lang="da-DK" dirty="0"/>
              <a:t>Meditation får pulsen til at falde</a:t>
            </a:r>
          </a:p>
          <a:p>
            <a:r>
              <a:rPr lang="da-DK" dirty="0"/>
              <a:t>Vi skal måle jeres hvilepuls – i hvert fald forsøge.</a:t>
            </a:r>
          </a:p>
          <a:p>
            <a:r>
              <a:rPr lang="da-DK" dirty="0"/>
              <a:t>Mål selv eller på makker.</a:t>
            </a:r>
          </a:p>
          <a:p>
            <a:r>
              <a:rPr lang="da-DK" dirty="0"/>
              <a:t>Vi skal aftale før de 10 minutter er gået, hvordan pulsen tages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96975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437E96-63C8-4FD4-80CA-537DBCF85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Journal over målingen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919BFCC-40D3-4B22-971F-7CE8B5F34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212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dirty="0"/>
              <a:t>I skal føre journal med de sædvanlige punkter:</a:t>
            </a:r>
          </a:p>
          <a:p>
            <a:r>
              <a:rPr lang="da-DK" dirty="0"/>
              <a:t>Formål</a:t>
            </a:r>
          </a:p>
          <a:p>
            <a:r>
              <a:rPr lang="da-DK" dirty="0"/>
              <a:t>Teori</a:t>
            </a:r>
          </a:p>
          <a:p>
            <a:r>
              <a:rPr lang="da-DK" dirty="0"/>
              <a:t>Hypotese</a:t>
            </a:r>
          </a:p>
          <a:p>
            <a:r>
              <a:rPr lang="da-DK" dirty="0"/>
              <a:t>Materialer</a:t>
            </a:r>
          </a:p>
          <a:p>
            <a:r>
              <a:rPr lang="da-DK" dirty="0"/>
              <a:t>Fremgangsmåde</a:t>
            </a:r>
          </a:p>
          <a:p>
            <a:r>
              <a:rPr lang="da-DK" dirty="0"/>
              <a:t>Resultater</a:t>
            </a:r>
          </a:p>
          <a:p>
            <a:r>
              <a:rPr lang="da-DK" dirty="0"/>
              <a:t>Databehandling</a:t>
            </a:r>
          </a:p>
          <a:p>
            <a:r>
              <a:rPr lang="da-DK" dirty="0"/>
              <a:t>Diskussion</a:t>
            </a:r>
          </a:p>
          <a:p>
            <a:r>
              <a:rPr lang="da-DK" dirty="0"/>
              <a:t>Konklusion</a:t>
            </a:r>
          </a:p>
          <a:p>
            <a:r>
              <a:rPr lang="da-DK" dirty="0"/>
              <a:t>Litteraturliste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5549436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6E02FD97FCA64EBD7228A4C90F5733" ma:contentTypeVersion="17" ma:contentTypeDescription="Opret et nyt dokument." ma:contentTypeScope="" ma:versionID="18e5987c0fd13b7207e3aa72bb878ff2">
  <xsd:schema xmlns:xsd="http://www.w3.org/2001/XMLSchema" xmlns:xs="http://www.w3.org/2001/XMLSchema" xmlns:p="http://schemas.microsoft.com/office/2006/metadata/properties" xmlns:ns2="04d08b01-d44e-447c-b274-cbfe2426c0df" xmlns:ns3="6d650cfe-2cc3-4d54-81e1-fa802eb28842" targetNamespace="http://schemas.microsoft.com/office/2006/metadata/properties" ma:root="true" ma:fieldsID="ffa98d0cfad75d341224ead01f644095" ns2:_="" ns3:_="">
    <xsd:import namespace="04d08b01-d44e-447c-b274-cbfe2426c0df"/>
    <xsd:import namespace="6d650cfe-2cc3-4d54-81e1-fa802eb288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d08b01-d44e-447c-b274-cbfe2426c0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Billedmærker" ma:readOnly="false" ma:fieldId="{5cf76f15-5ced-4ddc-b409-7134ff3c332f}" ma:taxonomyMulti="true" ma:sspId="7d2a11bd-5271-4372-9cee-54954ef515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50cfe-2cc3-4d54-81e1-fa802eb28842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a7c6965b-06f1-48aa-96bd-297ec2027a76}" ma:internalName="TaxCatchAll" ma:showField="CatchAllData" ma:web="6d650cfe-2cc3-4d54-81e1-fa802eb288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d08b01-d44e-447c-b274-cbfe2426c0df">
      <Terms xmlns="http://schemas.microsoft.com/office/infopath/2007/PartnerControls"/>
    </lcf76f155ced4ddcb4097134ff3c332f>
    <TaxCatchAll xmlns="6d650cfe-2cc3-4d54-81e1-fa802eb28842" xsi:nil="true"/>
  </documentManagement>
</p:properties>
</file>

<file path=customXml/itemProps1.xml><?xml version="1.0" encoding="utf-8"?>
<ds:datastoreItem xmlns:ds="http://schemas.openxmlformats.org/officeDocument/2006/customXml" ds:itemID="{F0D1AC6E-3DCB-4FE7-B8E5-9421970EF7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A132D3-4E3A-4E40-A4D6-3E634FA89D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d08b01-d44e-447c-b274-cbfe2426c0df"/>
    <ds:schemaRef ds:uri="6d650cfe-2cc3-4d54-81e1-fa802eb288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6CF406-8DBF-47EE-8DE3-697043B69DF7}">
  <ds:schemaRefs>
    <ds:schemaRef ds:uri="6d650cfe-2cc3-4d54-81e1-fa802eb28842"/>
    <ds:schemaRef ds:uri="04d08b01-d44e-447c-b274-cbfe2426c0df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188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Hjerte og hvilepuls</vt:lpstr>
      <vt:lpstr>Fagbegreber om hjertet og hvilepuls</vt:lpstr>
      <vt:lpstr>Meditation til stille musik</vt:lpstr>
      <vt:lpstr>Journal over målingen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Hjerte og hvilepuls</dc:title>
  <dc:creator>[MI]  Mie Marving</dc:creator>
  <cp:lastModifiedBy>Mads Stenbæk</cp:lastModifiedBy>
  <cp:revision>1</cp:revision>
  <dcterms:created xsi:type="dcterms:W3CDTF">2022-06-23T18:11:25Z</dcterms:created>
  <dcterms:modified xsi:type="dcterms:W3CDTF">2024-06-27T13:20:06Z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0x010100516E02FD97FCA64EBD7228A4C90F5733</vt:lpwstr>
  </property>
</Properties>
</file>