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376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6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48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5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8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3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5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7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0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1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3CF24-D732-4CEA-9CF6-A384E747C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Doping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86EC67-BCF4-422E-864F-7764B17D0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1.g biologi</a:t>
            </a:r>
          </a:p>
        </p:txBody>
      </p:sp>
    </p:spTree>
    <p:extLst>
      <p:ext uri="{BB962C8B-B14F-4D97-AF65-F5344CB8AC3E}">
        <p14:creationId xmlns:p14="http://schemas.microsoft.com/office/powerpoint/2010/main" val="217147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8ED9-3994-486D-A911-B463AA9B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former for doping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A40969-92D7-4166-B085-4AD78A8A7D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Brug Antidoping </a:t>
            </a:r>
            <a:r>
              <a:rPr lang="da-DK" dirty="0" err="1"/>
              <a:t>danmarks</a:t>
            </a:r>
            <a:r>
              <a:rPr lang="da-DK" dirty="0"/>
              <a:t> hjemmeside – brug kun evidensbaseret viden</a:t>
            </a:r>
          </a:p>
          <a:p>
            <a:r>
              <a:rPr lang="da-DK" dirty="0"/>
              <a:t>Blod og hjerte – EPO – </a:t>
            </a:r>
            <a:r>
              <a:rPr lang="da-DK" dirty="0" err="1"/>
              <a:t>erytropoetin</a:t>
            </a:r>
            <a:r>
              <a:rPr lang="da-DK" dirty="0"/>
              <a:t> – Bloddoping – Egne røde blodlegemer lægges i blodbank </a:t>
            </a:r>
          </a:p>
          <a:p>
            <a:r>
              <a:rPr lang="da-DK" dirty="0"/>
              <a:t>Hæmatokrit-værdi</a:t>
            </a:r>
          </a:p>
          <a:p>
            <a:r>
              <a:rPr lang="da-DK" dirty="0" err="1"/>
              <a:t>Androgene</a:t>
            </a:r>
            <a:r>
              <a:rPr lang="da-DK" dirty="0"/>
              <a:t> anabole </a:t>
            </a:r>
            <a:r>
              <a:rPr lang="da-DK" dirty="0" err="1"/>
              <a:t>steorider</a:t>
            </a:r>
            <a:endParaRPr lang="da-DK" dirty="0"/>
          </a:p>
          <a:p>
            <a:r>
              <a:rPr lang="da-DK" dirty="0"/>
              <a:t>Betablokkere</a:t>
            </a:r>
          </a:p>
        </p:txBody>
      </p:sp>
    </p:spTree>
    <p:extLst>
      <p:ext uri="{BB962C8B-B14F-4D97-AF65-F5344CB8AC3E}">
        <p14:creationId xmlns:p14="http://schemas.microsoft.com/office/powerpoint/2010/main" val="78098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16EE8-3BCA-445C-80EE-E7750D64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Produkt-krav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BA02D1-0027-456C-B6B0-DE93E2C38D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 lav en præsentation med 5-8 slides</a:t>
            </a:r>
          </a:p>
          <a:p>
            <a:r>
              <a:rPr lang="da-DK" dirty="0"/>
              <a:t>Præsenter dopingmidlet</a:t>
            </a:r>
          </a:p>
          <a:p>
            <a:r>
              <a:rPr lang="da-DK" dirty="0"/>
              <a:t>Hvordan virker det i kroppen? Forklar om de biologiske mekanismer! Brug mindst 3 figurer</a:t>
            </a:r>
          </a:p>
          <a:p>
            <a:r>
              <a:rPr lang="da-DK" dirty="0"/>
              <a:t>Hvilke sportsgrene bruges det i?</a:t>
            </a:r>
          </a:p>
          <a:p>
            <a:r>
              <a:rPr lang="da-DK" dirty="0"/>
              <a:t>Hvorfor er det farligt? Forklar De biologiske mekanismer</a:t>
            </a:r>
          </a:p>
          <a:p>
            <a:r>
              <a:rPr lang="da-DK" dirty="0"/>
              <a:t>Lav 5 spørgsmål, som tilhørerne (andre elever) skal svare på undervejs</a:t>
            </a:r>
          </a:p>
          <a:p>
            <a:r>
              <a:rPr lang="da-DK" dirty="0"/>
              <a:t>Lægges i </a:t>
            </a:r>
            <a:r>
              <a:rPr lang="da-DK" dirty="0" err="1"/>
              <a:t>lectio</a:t>
            </a:r>
            <a:r>
              <a:rPr lang="da-DK" dirty="0"/>
              <a:t>-mappen ”Doping” når </a:t>
            </a:r>
            <a:r>
              <a:rPr lang="da-DK"/>
              <a:t>modulet slutter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492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vedbegivenhed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d08b01-d44e-447c-b274-cbfe2426c0df">
      <Terms xmlns="http://schemas.microsoft.com/office/infopath/2007/PartnerControls"/>
    </lcf76f155ced4ddcb4097134ff3c332f>
    <TaxCatchAll xmlns="6d650cfe-2cc3-4d54-81e1-fa802eb288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6E02FD97FCA64EBD7228A4C90F5733" ma:contentTypeVersion="17" ma:contentTypeDescription="Opret et nyt dokument." ma:contentTypeScope="" ma:versionID="18e5987c0fd13b7207e3aa72bb878ff2">
  <xsd:schema xmlns:xsd="http://www.w3.org/2001/XMLSchema" xmlns:xs="http://www.w3.org/2001/XMLSchema" xmlns:p="http://schemas.microsoft.com/office/2006/metadata/properties" xmlns:ns2="04d08b01-d44e-447c-b274-cbfe2426c0df" xmlns:ns3="6d650cfe-2cc3-4d54-81e1-fa802eb28842" targetNamespace="http://schemas.microsoft.com/office/2006/metadata/properties" ma:root="true" ma:fieldsID="ffa98d0cfad75d341224ead01f644095" ns2:_="" ns3:_="">
    <xsd:import namespace="04d08b01-d44e-447c-b274-cbfe2426c0df"/>
    <xsd:import namespace="6d650cfe-2cc3-4d54-81e1-fa802eb2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b01-d44e-447c-b274-cbfe2426c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d2a11bd-5271-4372-9cee-54954ef515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cfe-2cc3-4d54-81e1-fa802eb288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7c6965b-06f1-48aa-96bd-297ec2027a76}" ma:internalName="TaxCatchAll" ma:showField="CatchAllData" ma:web="6d650cfe-2cc3-4d54-81e1-fa802eb2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7FB57-3792-41AF-A3D3-C4B636D8E719}">
  <ds:schemaRefs>
    <ds:schemaRef ds:uri="http://purl.org/dc/terms/"/>
    <ds:schemaRef ds:uri="04d08b01-d44e-447c-b274-cbfe2426c0df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d650cfe-2cc3-4d54-81e1-fa802eb2884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931618-070C-4D45-ABD4-B0BABFC8B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953DB-AD07-4BFC-84A9-2D0E95DCA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b01-d44e-447c-b274-cbfe2426c0df"/>
    <ds:schemaRef ds:uri="6d650cfe-2cc3-4d54-81e1-fa802eb2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Impact</vt:lpstr>
      <vt:lpstr>Hovedbegivenhed</vt:lpstr>
      <vt:lpstr>Doping</vt:lpstr>
      <vt:lpstr>Forskellige former for doping</vt:lpstr>
      <vt:lpstr>Produkt-krav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Doping</dc:title>
  <dc:creator>[MI]  Mie Marving</dc:creator>
  <cp:lastModifiedBy>Mads Stenbæk</cp:lastModifiedBy>
  <cp:revision>1</cp:revision>
  <dcterms:created xsi:type="dcterms:W3CDTF">2022-06-23T18:08:30Z</dcterms:created>
  <dcterms:modified xsi:type="dcterms:W3CDTF">2024-06-27T13:21:45Z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0x010100516E02FD97FCA64EBD7228A4C90F5733</vt:lpwstr>
  </property>
</Properties>
</file>