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6/27/2024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0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4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4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6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9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6/27/2024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0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6/27/2024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6/27/2024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4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3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8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6/27/2024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42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venirNext LT Pro Medium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23C919-B32E-40FF-B3D8-631316E84E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venirNext LT Pro Medium" panose="020B0504020202020204" pitchFamily="34" charset="0"/>
              <a:ea typeface="+mn-ea"/>
              <a:cs typeface="+mn-cs"/>
            </a:endParaRPr>
          </a:p>
        </p:txBody>
      </p:sp>
      <p:pic>
        <p:nvPicPr>
          <p:cNvPr id="4" name="Picture 3" descr="Abstract red leaf macro background">
            <a:extLst>
              <a:ext uri="{FF2B5EF4-FFF2-40B4-BE49-F238E27FC236}">
                <a16:creationId xmlns:a16="http://schemas.microsoft.com/office/drawing/2014/main" id="{4E770976-CA17-4F09-B5B1-CCC567DDD3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485" b="13262"/>
          <a:stretch/>
        </p:blipFill>
        <p:spPr>
          <a:xfrm>
            <a:off x="20" y="10"/>
            <a:ext cx="12191980" cy="685661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5C34D4E-3B9E-4CB6-8588-DA944995F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da-DK" sz="5200" dirty="0" err="1">
                <a:solidFill>
                  <a:srgbClr val="FFFFFF"/>
                </a:solidFill>
              </a:rPr>
              <a:t>Betanin</a:t>
            </a:r>
            <a:r>
              <a:rPr lang="da-DK" sz="5200" dirty="0">
                <a:solidFill>
                  <a:srgbClr val="FFFFFF"/>
                </a:solidFill>
              </a:rPr>
              <a:t> i rødbeder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01D8FF3-1EEF-4000-B67D-319842372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074515"/>
            <a:ext cx="7583133" cy="1279124"/>
          </a:xfrm>
        </p:spPr>
        <p:txBody>
          <a:bodyPr>
            <a:normAutofit/>
          </a:bodyPr>
          <a:lstStyle/>
          <a:p>
            <a:pPr algn="l"/>
            <a:r>
              <a:rPr lang="da-DK" sz="2200" dirty="0">
                <a:solidFill>
                  <a:srgbClr val="FFFFFF"/>
                </a:solidFill>
              </a:rPr>
              <a:t>Forsøg med rødbeder i 1.g</a:t>
            </a:r>
          </a:p>
        </p:txBody>
      </p:sp>
    </p:spTree>
    <p:extLst>
      <p:ext uri="{BB962C8B-B14F-4D97-AF65-F5344CB8AC3E}">
        <p14:creationId xmlns:p14="http://schemas.microsoft.com/office/powerpoint/2010/main" val="90892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87991-9981-49EC-8DC8-03C80C6A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Destabilisering af cellemembranen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D6F0102-F8B8-44C7-89CC-E1CA88456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Indeholder vakuoler med det røde farvestof </a:t>
            </a:r>
            <a:r>
              <a:rPr lang="da-DK" dirty="0" err="1"/>
              <a:t>betanin</a:t>
            </a:r>
            <a:r>
              <a:rPr lang="da-DK" dirty="0"/>
              <a:t>.</a:t>
            </a:r>
          </a:p>
          <a:p>
            <a:r>
              <a:rPr lang="da-DK" dirty="0"/>
              <a:t>Ved påvirkning med alkohol bliver cellemembranen gradvist mere ustabil</a:t>
            </a:r>
          </a:p>
          <a:p>
            <a:r>
              <a:rPr lang="da-DK" dirty="0"/>
              <a:t>Hypotese om at udsivning af </a:t>
            </a:r>
            <a:r>
              <a:rPr lang="da-DK" dirty="0" err="1"/>
              <a:t>betanin</a:t>
            </a:r>
            <a:r>
              <a:rPr lang="da-DK" dirty="0"/>
              <a:t> øges, når koncentrationen af alkohol stiger</a:t>
            </a:r>
          </a:p>
          <a:p>
            <a:r>
              <a:rPr lang="da-DK" dirty="0"/>
              <a:t>Gennemlæs øvelsesvejledningen og fokuser på hvor særlig opmærksomhed på laboratorie-sikkerhed er relevant.</a:t>
            </a:r>
          </a:p>
          <a:p>
            <a:r>
              <a:rPr lang="da-DK" dirty="0"/>
              <a:t>Forsøget udføres i netværksgrupperne, som i fik i december.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1839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92204-0F70-4E25-B9F3-2F4E59EF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Roller i gruppen ved øvelsen: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562BF8A-0A30-47AB-A5AA-3E19F061A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En er skaffer – finder udstyr og lægger mærke til hvor det står, så det kan stilles tilbage igen efter øvelsen</a:t>
            </a:r>
          </a:p>
          <a:p>
            <a:r>
              <a:rPr lang="da-DK" dirty="0"/>
              <a:t>En anden er opmærksom på øvelsesvejledningen og om den følges.</a:t>
            </a:r>
          </a:p>
          <a:p>
            <a:r>
              <a:rPr lang="da-DK" dirty="0"/>
              <a:t>En har ansvar for at dokumentere øvelsen ved at notere afvigelser fra øvelsesvejledningen og tage billeder undervejs samt af resultatet.</a:t>
            </a:r>
          </a:p>
          <a:p>
            <a:r>
              <a:rPr lang="da-DK" dirty="0"/>
              <a:t>En er praktisk gris og fører kniven sikkert og sørger for at rydde op undervejs. </a:t>
            </a:r>
          </a:p>
          <a:p>
            <a:r>
              <a:rPr lang="da-DK" dirty="0"/>
              <a:t>Tal om rollerne på forhånd og fordel dem</a:t>
            </a:r>
          </a:p>
        </p:txBody>
      </p:sp>
    </p:spTree>
    <p:extLst>
      <p:ext uri="{BB962C8B-B14F-4D97-AF65-F5344CB8AC3E}">
        <p14:creationId xmlns:p14="http://schemas.microsoft.com/office/powerpoint/2010/main" val="351737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454DF-5924-49FE-BEE2-009D4739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Produkt: </a:t>
            </a:r>
            <a:r>
              <a:rPr lang="da-DK" dirty="0" err="1"/>
              <a:t>powerpoint</a:t>
            </a:r>
            <a:r>
              <a:rPr lang="da-DK" dirty="0"/>
              <a:t> i gruppeaflevering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166323E-B98D-45F1-B7D4-05A49982E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Dokumenter forsøget med fotos</a:t>
            </a:r>
          </a:p>
          <a:p>
            <a:r>
              <a:rPr lang="da-DK" dirty="0"/>
              <a:t>Sæt dem ind i en </a:t>
            </a:r>
            <a:r>
              <a:rPr lang="da-DK" dirty="0" err="1"/>
              <a:t>powerpoint</a:t>
            </a:r>
            <a:r>
              <a:rPr lang="da-DK" dirty="0"/>
              <a:t>, hvor du også præsenterer hypoteserne</a:t>
            </a:r>
          </a:p>
          <a:p>
            <a:r>
              <a:rPr lang="da-DK" dirty="0"/>
              <a:t>Diskuter om forsøgets hypotese kunne bekræftes eller afkræftes</a:t>
            </a:r>
          </a:p>
          <a:p>
            <a:r>
              <a:rPr lang="da-DK" dirty="0"/>
              <a:t>Giv forslag til forbedring af forsøget</a:t>
            </a:r>
          </a:p>
          <a:p>
            <a:r>
              <a:rPr lang="da-DK" dirty="0"/>
              <a:t>Angiv fejlkilder og vurder hvor meget de har påvirket forsøget</a:t>
            </a:r>
          </a:p>
          <a:p>
            <a:r>
              <a:rPr lang="da-DK" dirty="0"/>
              <a:t>Lav en kort konklusion</a:t>
            </a:r>
          </a:p>
          <a:p>
            <a:r>
              <a:rPr lang="da-DK" dirty="0"/>
              <a:t>Angiv anvendt litteratur – du skal søge efter noget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1699842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RegularSeedLeftStep">
      <a:dk1>
        <a:srgbClr val="000000"/>
      </a:dk1>
      <a:lt1>
        <a:srgbClr val="FFFFFF"/>
      </a:lt1>
      <a:dk2>
        <a:srgbClr val="311B25"/>
      </a:dk2>
      <a:lt2>
        <a:srgbClr val="F0F3F3"/>
      </a:lt2>
      <a:accent1>
        <a:srgbClr val="D7393B"/>
      </a:accent1>
      <a:accent2>
        <a:srgbClr val="C5276B"/>
      </a:accent2>
      <a:accent3>
        <a:srgbClr val="D739BF"/>
      </a:accent3>
      <a:accent4>
        <a:srgbClr val="9B27C5"/>
      </a:accent4>
      <a:accent5>
        <a:srgbClr val="6B39D7"/>
      </a:accent5>
      <a:accent6>
        <a:srgbClr val="3140C8"/>
      </a:accent6>
      <a:hlink>
        <a:srgbClr val="339A99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E02FD97FCA64EBD7228A4C90F5733" ma:contentTypeVersion="17" ma:contentTypeDescription="Opret et nyt dokument." ma:contentTypeScope="" ma:versionID="18e5987c0fd13b7207e3aa72bb878ff2">
  <xsd:schema xmlns:xsd="http://www.w3.org/2001/XMLSchema" xmlns:xs="http://www.w3.org/2001/XMLSchema" xmlns:p="http://schemas.microsoft.com/office/2006/metadata/properties" xmlns:ns2="04d08b01-d44e-447c-b274-cbfe2426c0df" xmlns:ns3="6d650cfe-2cc3-4d54-81e1-fa802eb28842" targetNamespace="http://schemas.microsoft.com/office/2006/metadata/properties" ma:root="true" ma:fieldsID="ffa98d0cfad75d341224ead01f644095" ns2:_="" ns3:_="">
    <xsd:import namespace="04d08b01-d44e-447c-b274-cbfe2426c0df"/>
    <xsd:import namespace="6d650cfe-2cc3-4d54-81e1-fa802eb28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08b01-d44e-447c-b274-cbfe2426c0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illedmærker" ma:readOnly="false" ma:fieldId="{5cf76f15-5ced-4ddc-b409-7134ff3c332f}" ma:taxonomyMulti="true" ma:sspId="7d2a11bd-5271-4372-9cee-54954ef515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50cfe-2cc3-4d54-81e1-fa802eb2884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7c6965b-06f1-48aa-96bd-297ec2027a76}" ma:internalName="TaxCatchAll" ma:showField="CatchAllData" ma:web="6d650cfe-2cc3-4d54-81e1-fa802eb28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d08b01-d44e-447c-b274-cbfe2426c0df">
      <Terms xmlns="http://schemas.microsoft.com/office/infopath/2007/PartnerControls"/>
    </lcf76f155ced4ddcb4097134ff3c332f>
    <TaxCatchAll xmlns="6d650cfe-2cc3-4d54-81e1-fa802eb28842" xsi:nil="true"/>
  </documentManagement>
</p:properties>
</file>

<file path=customXml/itemProps1.xml><?xml version="1.0" encoding="utf-8"?>
<ds:datastoreItem xmlns:ds="http://schemas.openxmlformats.org/officeDocument/2006/customXml" ds:itemID="{D1F07B68-454A-4FB4-8FE3-2C6D2F8EC7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D4B2C4-2A04-4705-B32F-A29A945FE0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d08b01-d44e-447c-b274-cbfe2426c0df"/>
    <ds:schemaRef ds:uri="6d650cfe-2cc3-4d54-81e1-fa802eb288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BCDF43-3179-4EA3-919B-1BE772C430FC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04d08b01-d44e-447c-b274-cbfe2426c0df"/>
    <ds:schemaRef ds:uri="6d650cfe-2cc3-4d54-81e1-fa802eb28842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AvenirNext LT Pro Medium</vt:lpstr>
      <vt:lpstr>Sabon Next LT</vt:lpstr>
      <vt:lpstr>DappledVTI</vt:lpstr>
      <vt:lpstr>Betanin i rødbeder</vt:lpstr>
      <vt:lpstr>Destabilisering af cellemembranen</vt:lpstr>
      <vt:lpstr>Roller i gruppen ved øvelsen:</vt:lpstr>
      <vt:lpstr>Produkt: powerpoint i gruppeaflevering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Betanin i rødbeder</dc:title>
  <dc:creator>[MI]  Mie Marving</dc:creator>
  <cp:lastModifiedBy>Mads Stenbæk</cp:lastModifiedBy>
  <cp:revision>1</cp:revision>
  <dcterms:created xsi:type="dcterms:W3CDTF">2022-06-23T18:36:26Z</dcterms:created>
  <dcterms:modified xsi:type="dcterms:W3CDTF">2024-06-27T13:15:10Z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0x010100516E02FD97FCA64EBD7228A4C90F5733</vt:lpwstr>
  </property>
</Properties>
</file>