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3" r:id="rId10"/>
    <p:sldId id="264" r:id="rId11"/>
    <p:sldId id="261" r:id="rId12"/>
    <p:sldId id="262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4E5B11-2757-A641-A1B3-39178A21C714}" v="20" dt="2022-08-11T21:08:35.2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4A9B6C-CAEB-A46B-ED20-C0BB9080A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48D49FD-CFF6-7534-0E6B-57073E264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B36C48F-6614-DCE4-898A-273D5CD99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EAFB-DE9D-E74F-A94D-39D6A0D4F7D2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ADA61A4-492D-1BD0-24B0-CECD7DC09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BA70C41-1568-9D61-A3C5-1BF48DAB3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6CFB-9D54-1948-A884-8483697250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1446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037BD9-D175-A755-1CCB-54138B69C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5B5E813-F668-9CEF-747D-FAD15F7C41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8BDB4B4-FE9A-6BCA-A3E4-27CE1BA23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EAFB-DE9D-E74F-A94D-39D6A0D4F7D2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8AB608F-11D2-109B-F4B3-6423BCA7D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F0D8E65-92E0-2476-5E37-B19593D5E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6CFB-9D54-1948-A884-8483697250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2753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12E6331F-3621-EEFD-8E69-B78107A2E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AD2BCFE-4807-BB1E-152B-A37ED8823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5E4FA90-FD8E-A902-9769-DE5579DA4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EAFB-DE9D-E74F-A94D-39D6A0D4F7D2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51BC7C5-475B-25E8-E4B2-4D546DC3C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E738B4F-3033-4038-43B2-495573522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6CFB-9D54-1948-A884-8483697250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32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E056D0-DFB1-1F3D-B371-3440C1F02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ADEBA2B-DD2E-CEBF-42E7-11C139B88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65D3EF9-6610-F1C8-6041-3F92B4BB9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EAFB-DE9D-E74F-A94D-39D6A0D4F7D2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865F9C4-C376-B9BB-75F0-E1BDD2F43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2DE3BFA-CBE8-BCC5-FE4D-79A0D4909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6CFB-9D54-1948-A884-8483697250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565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29C877-E8EE-4A40-4644-9B7ADFB2D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774621F-2690-CCCC-5654-D7A2B8A4F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9D45271-6CA0-0F58-3238-1E56C2270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EAFB-DE9D-E74F-A94D-39D6A0D4F7D2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48A12AE-004E-27B1-5A78-A8C47587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E96E8BB-EF9D-A6EA-CAE8-F304C608A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6CFB-9D54-1948-A884-8483697250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468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F6C153-1E7B-BB8D-6E2E-761D3C12E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BB16061-0AB6-F7E5-E03A-A6CE5C8A1D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D949841-7DF2-BB00-2CBB-43215C9A51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A871187-A095-6756-D3A2-761A19D59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EAFB-DE9D-E74F-A94D-39D6A0D4F7D2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1CF439E-5113-9FBC-8BFE-073EED6FE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82C3460-975F-98A2-B3B2-7A214DB03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6CFB-9D54-1948-A884-8483697250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334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738250-9F52-1545-8B37-344C68BFB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203D89-585A-E847-E4E4-B4753CF37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E5F163E-F34C-BF71-59DE-7A2DC5C84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A7F3F17-A18A-04F6-A213-4D1E7E3591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870820D4-316B-FCF5-F9CB-86D06FA15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21091B5B-339C-4074-701D-C9153EF1C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EAFB-DE9D-E74F-A94D-39D6A0D4F7D2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2D3E8C58-0A3D-ECC6-801B-F722B5D3B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9EA35BD7-EF2C-8B83-9219-51F3F6E05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6CFB-9D54-1948-A884-8483697250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09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7DB4FB-0116-7DD9-603B-E7DF059DF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5171918-44D1-3317-924F-78397E677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EAFB-DE9D-E74F-A94D-39D6A0D4F7D2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DF1EC80-32EE-3E17-2006-1B09B2FDB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697CBF9-6C6B-8885-27C8-789AC64B0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6CFB-9D54-1948-A884-8483697250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440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7795D37-F613-BD82-3A87-8CBAA7FC9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EAFB-DE9D-E74F-A94D-39D6A0D4F7D2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21290D3-4850-695C-F48C-F0144F832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060227C-8451-234E-68EE-165F6C429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6CFB-9D54-1948-A884-8483697250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793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ABDF1D-E369-A81C-CB36-8FB058CA2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B54CE01-BA2F-84B3-AE29-4383870F3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BA87FF9-A559-964C-27B2-75128CFD07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0B98066-852B-0D57-D672-8E84384C2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EAFB-DE9D-E74F-A94D-39D6A0D4F7D2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CE05FD8-960C-F139-83E1-7F1D03006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A3B3A37-E854-12C9-5ED2-99EC0585F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6CFB-9D54-1948-A884-8483697250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1497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05A5AF-4E64-62DB-030E-38FA7B44F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1F419492-A775-4991-A62B-4A0281576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01D883F-DD7B-4B88-EE0A-3EDE8B89FC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9213EE0-0FA9-0825-9980-80E132D96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EAFB-DE9D-E74F-A94D-39D6A0D4F7D2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371F4F9-4F08-73AA-3A68-61A054039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E0B7004-E929-C4E2-610F-F8AB3878E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6CFB-9D54-1948-A884-8483697250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4974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5685B945-8BAB-C9FA-FCFF-ABB6B5195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646FBA0-AF6D-7903-7E64-291DA3AE5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F33FCD3-4B39-619A-6E2E-B14E3A0DBD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6EAFB-DE9D-E74F-A94D-39D6A0D4F7D2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A20CD6B-3798-7FBA-F197-F04A98600F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4FC5B2D-893B-A132-2B6A-463A79B327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26CFB-9D54-1948-A884-8483697250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893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2BFC9A-BE1B-2C24-88C1-E0567EC327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Variable og lister</a:t>
            </a:r>
          </a:p>
        </p:txBody>
      </p:sp>
    </p:spTree>
    <p:extLst>
      <p:ext uri="{BB962C8B-B14F-4D97-AF65-F5344CB8AC3E}">
        <p14:creationId xmlns:p14="http://schemas.microsoft.com/office/powerpoint/2010/main" val="1591324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1EED59-ECC6-586E-0D92-055C64E66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Opgave 3</a:t>
            </a:r>
            <a:br>
              <a:rPr lang="da-DK" dirty="0"/>
            </a:br>
            <a:r>
              <a:rPr lang="da-DK" dirty="0"/>
              <a:t>– Check svar – lav en </a:t>
            </a:r>
            <a:r>
              <a:rPr lang="da-DK" dirty="0" err="1"/>
              <a:t>onEvent</a:t>
            </a:r>
            <a:r>
              <a:rPr lang="da-DK" dirty="0"/>
              <a:t> som </a:t>
            </a:r>
            <a:r>
              <a:rPr lang="da-DK" dirty="0" err="1"/>
              <a:t>checker</a:t>
            </a:r>
            <a:r>
              <a:rPr lang="da-DK" dirty="0"/>
              <a:t> svar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250E2117-4D17-7921-CCC4-C328D52557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7"/>
            <a:ext cx="2605088" cy="485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467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1EED59-ECC6-586E-0D92-055C64E66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Løsning opgave 3</a:t>
            </a:r>
            <a:br>
              <a:rPr lang="da-DK" dirty="0"/>
            </a:br>
            <a:r>
              <a:rPr lang="da-DK" dirty="0"/>
              <a:t>– Check svar – lav en </a:t>
            </a:r>
            <a:r>
              <a:rPr lang="da-DK" dirty="0" err="1"/>
              <a:t>onEvent</a:t>
            </a:r>
            <a:r>
              <a:rPr lang="da-DK" dirty="0"/>
              <a:t> som </a:t>
            </a:r>
            <a:r>
              <a:rPr lang="da-DK" dirty="0" err="1"/>
              <a:t>checker</a:t>
            </a:r>
            <a:r>
              <a:rPr lang="da-DK" dirty="0"/>
              <a:t> svar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71AE9BA7-24F6-1606-285C-B4DA6C062B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750" y="1628379"/>
            <a:ext cx="6877050" cy="5133297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3F0D0722-D16E-575C-4A3B-B76EE761A6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90687"/>
            <a:ext cx="2605088" cy="485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072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627FB9-88FB-16D6-CE35-883A00464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Opgave 4</a:t>
            </a:r>
            <a:br>
              <a:rPr lang="da-DK" dirty="0"/>
            </a:br>
            <a:r>
              <a:rPr lang="da-DK" dirty="0"/>
              <a:t>– lave en knap til ”næste spørgsmål”</a:t>
            </a:r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BF55ED05-5117-B5CF-D299-706EBF0BFB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68487"/>
            <a:ext cx="258258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040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627FB9-88FB-16D6-CE35-883A00464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Løsning opgave 4</a:t>
            </a:r>
            <a:br>
              <a:rPr lang="da-DK" dirty="0"/>
            </a:br>
            <a:r>
              <a:rPr lang="da-DK" dirty="0"/>
              <a:t>– lave en knap til ”næste spørgsmål”</a:t>
            </a:r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BF55ED05-5117-B5CF-D299-706EBF0BFB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68487"/>
            <a:ext cx="2582589" cy="4351338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18AA67FC-18BA-E5B6-040F-86D8C527DA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7650" y="1925636"/>
            <a:ext cx="7296150" cy="47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725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2EFDFD-FDB3-DD26-32AD-DFE09DA82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Opgave 5 – Lad udvidelser til din app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687B0A0-4452-5F37-BB97-3EF7D1A6E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Husk at teste undervejs</a:t>
            </a:r>
          </a:p>
        </p:txBody>
      </p:sp>
    </p:spTree>
    <p:extLst>
      <p:ext uri="{BB962C8B-B14F-4D97-AF65-F5344CB8AC3E}">
        <p14:creationId xmlns:p14="http://schemas.microsoft.com/office/powerpoint/2010/main" val="2712984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DE6C96-2116-1D2A-2C44-65B22D5C9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Indhold dagens modul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9B0F995-99F1-9B98-539D-F771CF73E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a-DK" dirty="0"/>
              <a:t>Lave en app med flere skærmbilleder/sider</a:t>
            </a:r>
          </a:p>
          <a:p>
            <a:pPr>
              <a:lnSpc>
                <a:spcPct val="150000"/>
              </a:lnSpc>
            </a:pPr>
            <a:r>
              <a:rPr lang="da-DK" dirty="0"/>
              <a:t>Ændre udseende/egenskaber</a:t>
            </a:r>
          </a:p>
          <a:p>
            <a:pPr>
              <a:lnSpc>
                <a:spcPct val="150000"/>
              </a:lnSpc>
            </a:pPr>
            <a:r>
              <a:rPr lang="da-DK" dirty="0"/>
              <a:t>Gemme/hente data i variable</a:t>
            </a:r>
          </a:p>
          <a:p>
            <a:pPr>
              <a:lnSpc>
                <a:spcPct val="150000"/>
              </a:lnSpc>
            </a:pPr>
            <a:r>
              <a:rPr lang="da-DK" dirty="0"/>
              <a:t>Gemme/hente data i lister</a:t>
            </a:r>
          </a:p>
          <a:p>
            <a:pPr>
              <a:lnSpc>
                <a:spcPct val="150000"/>
              </a:lnSpc>
            </a:pPr>
            <a:endParaRPr lang="da-DK" dirty="0"/>
          </a:p>
          <a:p>
            <a:pPr>
              <a:lnSpc>
                <a:spcPct val="150000"/>
              </a:lnSpc>
            </a:pPr>
            <a:endParaRPr lang="da-DK" dirty="0"/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5F621AC9-EB60-3EEB-D883-3AA2E70B4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4111" y="1878645"/>
            <a:ext cx="3849689" cy="74168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EA546845-A23C-016B-0F73-490574B0A9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0538" y="2808285"/>
            <a:ext cx="6269222" cy="620715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B967D488-92B1-C4E0-6470-F82B8E1E9F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6108" y="3479347"/>
            <a:ext cx="1832584" cy="620714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7E44E551-555B-A348-9CA8-52B0E29C42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82774" y="3473967"/>
            <a:ext cx="1222375" cy="626094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33D20E3B-7CE1-35C2-4697-003651759C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52486" y="4236240"/>
            <a:ext cx="3652663" cy="620714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E685CB5B-CFCC-3668-939E-6D15B863CE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19355" y="4209716"/>
            <a:ext cx="1553370" cy="64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973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08B745-0816-20B1-0E3E-BFCB69CAC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skal vi lave? – En App til at træne gloser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07A61937-657C-37FD-24B3-EDD446D31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70050"/>
            <a:ext cx="2605088" cy="4843016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BD216461-0519-3B2E-CE95-F586D989B6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3200" y="1690687"/>
            <a:ext cx="2605088" cy="485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458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1EED59-ECC6-586E-0D92-055C64E66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Opgave 1</a:t>
            </a:r>
            <a:br>
              <a:rPr lang="da-DK" dirty="0"/>
            </a:br>
            <a:r>
              <a:rPr lang="da-DK" dirty="0"/>
              <a:t>– to skærme og skift mellem skærmene</a:t>
            </a:r>
          </a:p>
        </p:txBody>
      </p:sp>
    </p:spTree>
    <p:extLst>
      <p:ext uri="{BB962C8B-B14F-4D97-AF65-F5344CB8AC3E}">
        <p14:creationId xmlns:p14="http://schemas.microsoft.com/office/powerpoint/2010/main" val="2812070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1EED59-ECC6-586E-0D92-055C64E66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Løsning opgave 1</a:t>
            </a:r>
            <a:br>
              <a:rPr lang="da-DK" dirty="0"/>
            </a:br>
            <a:r>
              <a:rPr lang="da-DK" dirty="0"/>
              <a:t>– to skærme og skift mellem skærmene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D8734A02-279D-FF7B-E039-E78EE864B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70050"/>
            <a:ext cx="2605088" cy="4843016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13C086B1-68A3-9877-13AC-D477BFB34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3200" y="1690687"/>
            <a:ext cx="2605088" cy="4858137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6C530AB3-78DD-7EAD-8988-E7839CD649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4512" y="1690687"/>
            <a:ext cx="4928677" cy="1195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014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1EED59-ECC6-586E-0D92-055C64E66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Opgave 2</a:t>
            </a:r>
            <a:br>
              <a:rPr lang="da-DK" dirty="0"/>
            </a:br>
            <a:r>
              <a:rPr lang="da-DK" dirty="0"/>
              <a:t>– Tilføje spørgsmål og svarmuligheder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13C086B1-68A3-9877-13AC-D477BFB346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7"/>
            <a:ext cx="2605088" cy="485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113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1EED59-ECC6-586E-0D92-055C64E66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Løsning opgave 2</a:t>
            </a:r>
            <a:br>
              <a:rPr lang="da-DK" dirty="0"/>
            </a:br>
            <a:r>
              <a:rPr lang="da-DK" dirty="0"/>
              <a:t>– brug af variablen n og lister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13C086B1-68A3-9877-13AC-D477BFB346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7"/>
            <a:ext cx="2605088" cy="4858137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81901F1E-0FA8-056D-3A4E-F6F319C107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5467" y="1533524"/>
            <a:ext cx="8351807" cy="2295526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FA0007C9-72F5-5C0A-3F17-1698DDCBBE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0236" y="3986213"/>
            <a:ext cx="6497864" cy="2844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631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EE3F69-A32C-08A8-97CC-C0CDB50D7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solidFill>
                  <a:srgbClr val="FF0000"/>
                </a:solidFill>
              </a:rPr>
              <a:t>Variable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AA41EBF-F806-C15E-0CA0-5B4A44936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Bruges til at gemme data i</a:t>
            </a:r>
          </a:p>
          <a:p>
            <a:r>
              <a:rPr lang="da-DK" dirty="0"/>
              <a:t>Man kan hente data fra en variable og bruge det i programmet</a:t>
            </a:r>
          </a:p>
          <a:p>
            <a:r>
              <a:rPr lang="da-DK" dirty="0"/>
              <a:t>Variable kan fx være tal eller tekst - kaldes </a:t>
            </a:r>
            <a:r>
              <a:rPr lang="da-DK" b="1" dirty="0">
                <a:solidFill>
                  <a:srgbClr val="FF0000"/>
                </a:solidFill>
              </a:rPr>
              <a:t>datatyper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54742164-7288-EE2E-F321-886DD2C1C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1637" y="3785394"/>
            <a:ext cx="6047162" cy="1772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472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EE3F69-A32C-08A8-97CC-C0CDB50D7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solidFill>
                  <a:srgbClr val="FF0000"/>
                </a:solidFill>
              </a:rPr>
              <a:t>Lister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AA41EBF-F806-C15E-0CA0-5B4A44936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Bruges til at gemme data – når man har flere af samme slags</a:t>
            </a:r>
          </a:p>
          <a:p>
            <a:r>
              <a:rPr lang="da-DK" dirty="0"/>
              <a:t>Man kan hente data fra en liste og bruge det i programmet</a:t>
            </a:r>
          </a:p>
          <a:p>
            <a:r>
              <a:rPr lang="da-DK" dirty="0"/>
              <a:t>Lister kan bruges til både datatyperne tal eller tekst</a:t>
            </a:r>
            <a:endParaRPr lang="da-D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375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d08b01-d44e-447c-b274-cbfe2426c0df">
      <Terms xmlns="http://schemas.microsoft.com/office/infopath/2007/PartnerControls"/>
    </lcf76f155ced4ddcb4097134ff3c332f>
    <TaxCatchAll xmlns="6d650cfe-2cc3-4d54-81e1-fa802eb2884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6E02FD97FCA64EBD7228A4C90F5733" ma:contentTypeVersion="17" ma:contentTypeDescription="Opret et nyt dokument." ma:contentTypeScope="" ma:versionID="18e5987c0fd13b7207e3aa72bb878ff2">
  <xsd:schema xmlns:xsd="http://www.w3.org/2001/XMLSchema" xmlns:xs="http://www.w3.org/2001/XMLSchema" xmlns:p="http://schemas.microsoft.com/office/2006/metadata/properties" xmlns:ns2="04d08b01-d44e-447c-b274-cbfe2426c0df" xmlns:ns3="6d650cfe-2cc3-4d54-81e1-fa802eb28842" targetNamespace="http://schemas.microsoft.com/office/2006/metadata/properties" ma:root="true" ma:fieldsID="ffa98d0cfad75d341224ead01f644095" ns2:_="" ns3:_="">
    <xsd:import namespace="04d08b01-d44e-447c-b274-cbfe2426c0df"/>
    <xsd:import namespace="6d650cfe-2cc3-4d54-81e1-fa802eb288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d08b01-d44e-447c-b274-cbfe2426c0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Billedmærker" ma:readOnly="false" ma:fieldId="{5cf76f15-5ced-4ddc-b409-7134ff3c332f}" ma:taxonomyMulti="true" ma:sspId="7d2a11bd-5271-4372-9cee-54954ef515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650cfe-2cc3-4d54-81e1-fa802eb28842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a7c6965b-06f1-48aa-96bd-297ec2027a76}" ma:internalName="TaxCatchAll" ma:showField="CatchAllData" ma:web="6d650cfe-2cc3-4d54-81e1-fa802eb288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2C9F9C-1ADB-4AF3-9AC8-CE07A55EB8F2}">
  <ds:schemaRefs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2006/metadata/properties"/>
    <ds:schemaRef ds:uri="6d650cfe-2cc3-4d54-81e1-fa802eb28842"/>
    <ds:schemaRef ds:uri="04d08b01-d44e-447c-b274-cbfe2426c0df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F7FB917-D8D3-4AC7-A735-F586BD6634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D2280A-DC7C-48E4-AA61-D8E740F68E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d08b01-d44e-447c-b274-cbfe2426c0df"/>
    <ds:schemaRef ds:uri="6d650cfe-2cc3-4d54-81e1-fa802eb288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202</Words>
  <Application>Microsoft Office PowerPoint</Application>
  <PresentationFormat>Widescreen</PresentationFormat>
  <Paragraphs>26</Paragraphs>
  <Slides>14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Variable og lister</vt:lpstr>
      <vt:lpstr>Indhold dagens modul</vt:lpstr>
      <vt:lpstr>Hvad skal vi lave? – En App til at træne gloser</vt:lpstr>
      <vt:lpstr>Opgave 1 – to skærme og skift mellem skærmene</vt:lpstr>
      <vt:lpstr>Løsning opgave 1 – to skærme og skift mellem skærmene</vt:lpstr>
      <vt:lpstr>Opgave 2 – Tilføje spørgsmål og svarmuligheder</vt:lpstr>
      <vt:lpstr>Løsning opgave 2 – brug af variablen n og lister</vt:lpstr>
      <vt:lpstr>Variable</vt:lpstr>
      <vt:lpstr>Lister</vt:lpstr>
      <vt:lpstr>Opgave 3 – Check svar – lav en onEvent som checker svar</vt:lpstr>
      <vt:lpstr>Løsning opgave 3 – Check svar – lav en onEvent som checker svar</vt:lpstr>
      <vt:lpstr>Opgave 4 – lave en knap til ”næste spørgsmål”</vt:lpstr>
      <vt:lpstr>Løsning opgave 4 – lave en knap til ”næste spørgsmål”</vt:lpstr>
      <vt:lpstr>Opgave 5 – Lad udvidelser til din app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 og lister</dc:title>
  <dc:creator>[MQ]  Mette Machholm</dc:creator>
  <cp:lastModifiedBy>Mads Stenbæk</cp:lastModifiedBy>
  <cp:revision>1</cp:revision>
  <dcterms:created xsi:type="dcterms:W3CDTF">2022-08-11T19:33:34Z</dcterms:created>
  <dcterms:modified xsi:type="dcterms:W3CDTF">2024-08-14T11:15:13Z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0x010100516E02FD97FCA64EBD7228A4C90F5733</vt:lpwstr>
  </property>
</Properties>
</file>