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2" r:id="rId6"/>
    <p:sldId id="262" r:id="rId7"/>
    <p:sldId id="260" r:id="rId8"/>
    <p:sldId id="258" r:id="rId9"/>
    <p:sldId id="257" r:id="rId10"/>
    <p:sldId id="264" r:id="rId11"/>
    <p:sldId id="259" r:id="rId12"/>
    <p:sldId id="265" r:id="rId13"/>
    <p:sldId id="266" r:id="rId14"/>
    <p:sldId id="270" r:id="rId15"/>
    <p:sldId id="268" r:id="rId16"/>
    <p:sldId id="269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B1B8AB-5765-2746-96A3-BE97A995A31E}" v="6" dt="2022-09-27T07:56:41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6197"/>
  </p:normalViewPr>
  <p:slideViewPr>
    <p:cSldViewPr snapToGrid="0" snapToObjects="1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[MQ] Mette Machholm" userId="de644483-2574-4443-abd9-5e272bd98a5e" providerId="ADAL" clId="{3DD519E7-3E82-3B4C-8021-10820E2E3C1A}"/>
    <pc:docChg chg="modSld">
      <pc:chgData name="[MQ] Mette Machholm" userId="de644483-2574-4443-abd9-5e272bd98a5e" providerId="ADAL" clId="{3DD519E7-3E82-3B4C-8021-10820E2E3C1A}" dt="2019-12-09T21:40:24.358" v="25" actId="20577"/>
      <pc:docMkLst>
        <pc:docMk/>
      </pc:docMkLst>
      <pc:sldChg chg="modSp">
        <pc:chgData name="[MQ] Mette Machholm" userId="de644483-2574-4443-abd9-5e272bd98a5e" providerId="ADAL" clId="{3DD519E7-3E82-3B4C-8021-10820E2E3C1A}" dt="2019-12-09T21:40:24.358" v="25" actId="20577"/>
        <pc:sldMkLst>
          <pc:docMk/>
          <pc:sldMk cId="1744655214" sldId="257"/>
        </pc:sldMkLst>
        <pc:spChg chg="mod">
          <ac:chgData name="[MQ] Mette Machholm" userId="de644483-2574-4443-abd9-5e272bd98a5e" providerId="ADAL" clId="{3DD519E7-3E82-3B4C-8021-10820E2E3C1A}" dt="2019-12-09T21:40:24.358" v="25" actId="20577"/>
          <ac:spMkLst>
            <pc:docMk/>
            <pc:sldMk cId="1744655214" sldId="257"/>
            <ac:spMk id="3" creationId="{0F41DDBE-4BBB-F44D-88CA-6FB161F1BD88}"/>
          </ac:spMkLst>
        </pc:spChg>
      </pc:sldChg>
    </pc:docChg>
  </pc:docChgLst>
  <pc:docChgLst>
    <pc:chgData name="[MQ] Mette Machholm" userId="de644483-2574-4443-abd9-5e272bd98a5e" providerId="ADAL" clId="{845B50F3-649B-EE47-9023-C354704DC7A1}"/>
    <pc:docChg chg="custSel addSld delSld modSld">
      <pc:chgData name="[MQ] Mette Machholm" userId="de644483-2574-4443-abd9-5e272bd98a5e" providerId="ADAL" clId="{845B50F3-649B-EE47-9023-C354704DC7A1}" dt="2020-10-01T06:28:45.558" v="141" actId="5793"/>
      <pc:docMkLst>
        <pc:docMk/>
      </pc:docMkLst>
      <pc:sldChg chg="modSp">
        <pc:chgData name="[MQ] Mette Machholm" userId="de644483-2574-4443-abd9-5e272bd98a5e" providerId="ADAL" clId="{845B50F3-649B-EE47-9023-C354704DC7A1}" dt="2020-10-01T06:21:00.246" v="3" actId="113"/>
        <pc:sldMkLst>
          <pc:docMk/>
          <pc:sldMk cId="1744655214" sldId="257"/>
        </pc:sldMkLst>
        <pc:spChg chg="mod">
          <ac:chgData name="[MQ] Mette Machholm" userId="de644483-2574-4443-abd9-5e272bd98a5e" providerId="ADAL" clId="{845B50F3-649B-EE47-9023-C354704DC7A1}" dt="2020-10-01T06:21:00.246" v="3" actId="113"/>
          <ac:spMkLst>
            <pc:docMk/>
            <pc:sldMk cId="1744655214" sldId="257"/>
            <ac:spMk id="3" creationId="{0F41DDBE-4BBB-F44D-88CA-6FB161F1BD88}"/>
          </ac:spMkLst>
        </pc:spChg>
      </pc:sldChg>
      <pc:sldChg chg="modSp mod modAnim">
        <pc:chgData name="[MQ] Mette Machholm" userId="de644483-2574-4443-abd9-5e272bd98a5e" providerId="ADAL" clId="{845B50F3-649B-EE47-9023-C354704DC7A1}" dt="2020-10-01T06:24:20.953" v="130" actId="113"/>
        <pc:sldMkLst>
          <pc:docMk/>
          <pc:sldMk cId="762197437" sldId="266"/>
        </pc:sldMkLst>
        <pc:spChg chg="mod">
          <ac:chgData name="[MQ] Mette Machholm" userId="de644483-2574-4443-abd9-5e272bd98a5e" providerId="ADAL" clId="{845B50F3-649B-EE47-9023-C354704DC7A1}" dt="2020-10-01T06:24:20.953" v="130" actId="113"/>
          <ac:spMkLst>
            <pc:docMk/>
            <pc:sldMk cId="762197437" sldId="266"/>
            <ac:spMk id="3" creationId="{D09240A8-6A30-3747-B65C-4787BED30BBB}"/>
          </ac:spMkLst>
        </pc:spChg>
      </pc:sldChg>
      <pc:sldChg chg="del">
        <pc:chgData name="[MQ] Mette Machholm" userId="de644483-2574-4443-abd9-5e272bd98a5e" providerId="ADAL" clId="{845B50F3-649B-EE47-9023-C354704DC7A1}" dt="2020-10-01T06:24:29.164" v="131" actId="2696"/>
        <pc:sldMkLst>
          <pc:docMk/>
          <pc:sldMk cId="1319561318" sldId="267"/>
        </pc:sldMkLst>
      </pc:sldChg>
      <pc:sldChg chg="modSp add mod">
        <pc:chgData name="[MQ] Mette Machholm" userId="de644483-2574-4443-abd9-5e272bd98a5e" providerId="ADAL" clId="{845B50F3-649B-EE47-9023-C354704DC7A1}" dt="2020-10-01T06:28:45.558" v="141" actId="5793"/>
        <pc:sldMkLst>
          <pc:docMk/>
          <pc:sldMk cId="1163743839" sldId="270"/>
        </pc:sldMkLst>
        <pc:spChg chg="mod">
          <ac:chgData name="[MQ] Mette Machholm" userId="de644483-2574-4443-abd9-5e272bd98a5e" providerId="ADAL" clId="{845B50F3-649B-EE47-9023-C354704DC7A1}" dt="2020-10-01T06:28:26.441" v="138" actId="20577"/>
          <ac:spMkLst>
            <pc:docMk/>
            <pc:sldMk cId="1163743839" sldId="270"/>
            <ac:spMk id="2" creationId="{9B040C20-415A-784F-A9BE-43389923F8B9}"/>
          </ac:spMkLst>
        </pc:spChg>
        <pc:spChg chg="mod">
          <ac:chgData name="[MQ] Mette Machholm" userId="de644483-2574-4443-abd9-5e272bd98a5e" providerId="ADAL" clId="{845B50F3-649B-EE47-9023-C354704DC7A1}" dt="2020-10-01T06:28:45.558" v="141" actId="5793"/>
          <ac:spMkLst>
            <pc:docMk/>
            <pc:sldMk cId="1163743839" sldId="270"/>
            <ac:spMk id="3" creationId="{A22E73FF-9C39-9F40-BCE1-7F67B8CC8126}"/>
          </ac:spMkLst>
        </pc:spChg>
      </pc:sldChg>
    </pc:docChg>
  </pc:docChgLst>
  <pc:docChgLst>
    <pc:chgData name="[MQ]  Mette Machholm" userId="de644483-2574-4443-abd9-5e272bd98a5e" providerId="ADAL" clId="{12B1B8AB-5765-2746-96A3-BE97A995A31E}"/>
    <pc:docChg chg="custSel addSld delSld modSld sldOrd">
      <pc:chgData name="[MQ]  Mette Machholm" userId="de644483-2574-4443-abd9-5e272bd98a5e" providerId="ADAL" clId="{12B1B8AB-5765-2746-96A3-BE97A995A31E}" dt="2022-09-27T09:02:19.677" v="234" actId="20577"/>
      <pc:docMkLst>
        <pc:docMk/>
      </pc:docMkLst>
      <pc:sldChg chg="ord">
        <pc:chgData name="[MQ]  Mette Machholm" userId="de644483-2574-4443-abd9-5e272bd98a5e" providerId="ADAL" clId="{12B1B8AB-5765-2746-96A3-BE97A995A31E}" dt="2022-09-27T07:23:31.682" v="27" actId="20578"/>
        <pc:sldMkLst>
          <pc:docMk/>
          <pc:sldMk cId="390038973" sldId="258"/>
        </pc:sldMkLst>
      </pc:sldChg>
      <pc:sldChg chg="ord">
        <pc:chgData name="[MQ]  Mette Machholm" userId="de644483-2574-4443-abd9-5e272bd98a5e" providerId="ADAL" clId="{12B1B8AB-5765-2746-96A3-BE97A995A31E}" dt="2022-09-27T07:23:29.522" v="26" actId="20578"/>
        <pc:sldMkLst>
          <pc:docMk/>
          <pc:sldMk cId="2854713033" sldId="260"/>
        </pc:sldMkLst>
      </pc:sldChg>
      <pc:sldChg chg="del">
        <pc:chgData name="[MQ]  Mette Machholm" userId="de644483-2574-4443-abd9-5e272bd98a5e" providerId="ADAL" clId="{12B1B8AB-5765-2746-96A3-BE97A995A31E}" dt="2022-09-27T06:49:04.936" v="0" actId="2696"/>
        <pc:sldMkLst>
          <pc:docMk/>
          <pc:sldMk cId="854788046" sldId="261"/>
        </pc:sldMkLst>
      </pc:sldChg>
      <pc:sldChg chg="ord">
        <pc:chgData name="[MQ]  Mette Machholm" userId="de644483-2574-4443-abd9-5e272bd98a5e" providerId="ADAL" clId="{12B1B8AB-5765-2746-96A3-BE97A995A31E}" dt="2022-09-27T07:23:23.006" v="25" actId="20578"/>
        <pc:sldMkLst>
          <pc:docMk/>
          <pc:sldMk cId="804316800" sldId="262"/>
        </pc:sldMkLst>
      </pc:sldChg>
      <pc:sldChg chg="del">
        <pc:chgData name="[MQ]  Mette Machholm" userId="de644483-2574-4443-abd9-5e272bd98a5e" providerId="ADAL" clId="{12B1B8AB-5765-2746-96A3-BE97A995A31E}" dt="2022-09-27T06:49:20.185" v="2" actId="2696"/>
        <pc:sldMkLst>
          <pc:docMk/>
          <pc:sldMk cId="1402879752" sldId="263"/>
        </pc:sldMkLst>
      </pc:sldChg>
      <pc:sldChg chg="addSp modSp mod">
        <pc:chgData name="[MQ]  Mette Machholm" userId="de644483-2574-4443-abd9-5e272bd98a5e" providerId="ADAL" clId="{12B1B8AB-5765-2746-96A3-BE97A995A31E}" dt="2022-09-27T09:02:19.677" v="234" actId="20577"/>
        <pc:sldMkLst>
          <pc:docMk/>
          <pc:sldMk cId="1163743839" sldId="270"/>
        </pc:sldMkLst>
        <pc:spChg chg="mod">
          <ac:chgData name="[MQ]  Mette Machholm" userId="de644483-2574-4443-abd9-5e272bd98a5e" providerId="ADAL" clId="{12B1B8AB-5765-2746-96A3-BE97A995A31E}" dt="2022-09-27T07:47:11.606" v="157" actId="790"/>
          <ac:spMkLst>
            <pc:docMk/>
            <pc:sldMk cId="1163743839" sldId="270"/>
            <ac:spMk id="2" creationId="{9B040C20-415A-784F-A9BE-43389923F8B9}"/>
          </ac:spMkLst>
        </pc:spChg>
        <pc:spChg chg="mod">
          <ac:chgData name="[MQ]  Mette Machholm" userId="de644483-2574-4443-abd9-5e272bd98a5e" providerId="ADAL" clId="{12B1B8AB-5765-2746-96A3-BE97A995A31E}" dt="2022-09-27T09:02:19.677" v="234" actId="20577"/>
          <ac:spMkLst>
            <pc:docMk/>
            <pc:sldMk cId="1163743839" sldId="270"/>
            <ac:spMk id="3" creationId="{A22E73FF-9C39-9F40-BCE1-7F67B8CC8126}"/>
          </ac:spMkLst>
        </pc:spChg>
        <pc:picChg chg="add mod">
          <ac:chgData name="[MQ]  Mette Machholm" userId="de644483-2574-4443-abd9-5e272bd98a5e" providerId="ADAL" clId="{12B1B8AB-5765-2746-96A3-BE97A995A31E}" dt="2022-09-27T07:40:20.303" v="94" actId="1076"/>
          <ac:picMkLst>
            <pc:docMk/>
            <pc:sldMk cId="1163743839" sldId="270"/>
            <ac:picMk id="1026" creationId="{6D1638DE-E812-BFA2-D545-01EF65313385}"/>
          </ac:picMkLst>
        </pc:picChg>
      </pc:sldChg>
      <pc:sldChg chg="modSp new del mod">
        <pc:chgData name="[MQ]  Mette Machholm" userId="de644483-2574-4443-abd9-5e272bd98a5e" providerId="ADAL" clId="{12B1B8AB-5765-2746-96A3-BE97A995A31E}" dt="2022-09-27T07:22:09.640" v="24" actId="2696"/>
        <pc:sldMkLst>
          <pc:docMk/>
          <pc:sldMk cId="2221178799" sldId="271"/>
        </pc:sldMkLst>
        <pc:spChg chg="mod">
          <ac:chgData name="[MQ]  Mette Machholm" userId="de644483-2574-4443-abd9-5e272bd98a5e" providerId="ADAL" clId="{12B1B8AB-5765-2746-96A3-BE97A995A31E}" dt="2022-09-27T07:00:30.460" v="15" actId="12"/>
          <ac:spMkLst>
            <pc:docMk/>
            <pc:sldMk cId="2221178799" sldId="271"/>
            <ac:spMk id="3" creationId="{1475218A-F62A-921D-5504-4056F7AC75DA}"/>
          </ac:spMkLst>
        </pc:spChg>
      </pc:sldChg>
      <pc:sldChg chg="addSp delSp modSp new mod modAnim">
        <pc:chgData name="[MQ]  Mette Machholm" userId="de644483-2574-4443-abd9-5e272bd98a5e" providerId="ADAL" clId="{12B1B8AB-5765-2746-96A3-BE97A995A31E}" dt="2022-09-27T07:56:41.729" v="226"/>
        <pc:sldMkLst>
          <pc:docMk/>
          <pc:sldMk cId="267911809" sldId="272"/>
        </pc:sldMkLst>
        <pc:spChg chg="mod">
          <ac:chgData name="[MQ]  Mette Machholm" userId="de644483-2574-4443-abd9-5e272bd98a5e" providerId="ADAL" clId="{12B1B8AB-5765-2746-96A3-BE97A995A31E}" dt="2022-09-27T07:56:11.709" v="188" actId="790"/>
          <ac:spMkLst>
            <pc:docMk/>
            <pc:sldMk cId="267911809" sldId="272"/>
            <ac:spMk id="2" creationId="{A1D79D86-8343-93C3-3B7B-5ACD19B1D7AB}"/>
          </ac:spMkLst>
        </pc:spChg>
        <pc:spChg chg="del">
          <ac:chgData name="[MQ]  Mette Machholm" userId="de644483-2574-4443-abd9-5e272bd98a5e" providerId="ADAL" clId="{12B1B8AB-5765-2746-96A3-BE97A995A31E}" dt="2022-09-27T07:05:31.684" v="21"/>
          <ac:spMkLst>
            <pc:docMk/>
            <pc:sldMk cId="267911809" sldId="272"/>
            <ac:spMk id="3" creationId="{25D03562-AC68-098A-FDD9-7502F1C2E0D5}"/>
          </ac:spMkLst>
        </pc:spChg>
        <pc:spChg chg="add mod">
          <ac:chgData name="[MQ]  Mette Machholm" userId="de644483-2574-4443-abd9-5e272bd98a5e" providerId="ADAL" clId="{12B1B8AB-5765-2746-96A3-BE97A995A31E}" dt="2022-09-27T07:56:34.203" v="225" actId="20577"/>
          <ac:spMkLst>
            <pc:docMk/>
            <pc:sldMk cId="267911809" sldId="272"/>
            <ac:spMk id="5" creationId="{5266E3E5-7175-3792-7852-F6A83A1FB6A3}"/>
          </ac:spMkLst>
        </pc:spChg>
        <pc:picChg chg="add mod">
          <ac:chgData name="[MQ]  Mette Machholm" userId="de644483-2574-4443-abd9-5e272bd98a5e" providerId="ADAL" clId="{12B1B8AB-5765-2746-96A3-BE97A995A31E}" dt="2022-09-27T07:05:38.440" v="23" actId="14100"/>
          <ac:picMkLst>
            <pc:docMk/>
            <pc:sldMk cId="267911809" sldId="272"/>
            <ac:picMk id="4" creationId="{E70B7FF0-F0F8-E913-7A03-A1756618B8F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D6626-0813-E54D-8AAF-D6AA3A935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9905416-AA18-434D-BA98-E4B833E3C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58C7041-1F28-7545-8A29-372C1DEC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A6F4-D606-3C41-8B77-1D063738A855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352EB16-B05E-3A49-9383-FA50E5A6A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5657F6F-76BC-444F-82C1-D0129F94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CE8B-A583-7143-A9B6-75F9819DC9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922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0355B-C1B8-DF41-8ABE-7BD1AE5B7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D990F01-42B5-2443-B26E-8B69EA239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D9A146-E4BB-4241-9E4C-BAFF3634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A6F4-D606-3C41-8B77-1D063738A855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D76E38-0902-074A-87ED-E263AD24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A88833-0B07-8F4E-8DC9-1E258320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CE8B-A583-7143-A9B6-75F9819DC9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399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A10D8E6-9CE1-1140-B038-90EC0614E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DB20138-AECD-D64C-A00F-244D29F3A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BC983B-3E72-E747-9D01-5597A0E2C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A6F4-D606-3C41-8B77-1D063738A855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D4422CC-D7E7-E341-B619-4134C700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408D246-C7D1-654C-A972-0AAAEFD28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CE8B-A583-7143-A9B6-75F9819DC9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593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A084D-D23E-4D49-922E-70ACDC99C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FFE345-39BF-4A40-9932-36EF13FED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C378C86-67B1-D641-AE4A-7CCD86BF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A6F4-D606-3C41-8B77-1D063738A855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3C93CA-B21A-CB42-9EBA-F6BE52E77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8DF6E9F-EDDA-0C45-886D-F86B9CD80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CE8B-A583-7143-A9B6-75F9819DC9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998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7DBE3-80AB-8E49-BB51-03C5FB7A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8273973-83A8-794D-8045-5431EAA53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184EA84-025A-DA4B-9F16-F533B3449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A6F4-D606-3C41-8B77-1D063738A855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9736B85-1A6E-8F44-B372-A5C0966B8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949B717-D50D-B24E-82A5-B320A3FA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CE8B-A583-7143-A9B6-75F9819DC9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903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C04D43-4422-C94B-AF82-A580743A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D3C658-2310-FF4F-86DF-92AB7275D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6DFC007-72C3-1341-B4D9-45C5DCFCE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1AC46BE-B53D-B04A-A5B2-4604583D5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A6F4-D606-3C41-8B77-1D063738A855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BA99551-5707-1F46-9FD1-E698009B5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9074394-312E-C54F-B708-B3B671FF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CE8B-A583-7143-A9B6-75F9819DC9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224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0726D-E63B-2048-94DD-57443C9B2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C4698A5-C494-F048-BCF1-E48F22DF7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9FD3B4-131E-1940-859C-ACE9FDF48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7D3AC45-36C6-B340-9BAA-2BEC2BB7B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92AB8E4-B288-4942-A3D2-C7588EE99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910A556-8A6E-BC4E-860F-4666ADE74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A6F4-D606-3C41-8B77-1D063738A855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954BFE1-E291-5644-BB01-9F889F4B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77CD944-6695-CA49-8B40-9FFFD10A5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CE8B-A583-7143-A9B6-75F9819DC9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58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95E44-3BEF-A945-9447-29D1A051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54276A1-1894-5D4B-A066-283F2CB5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A6F4-D606-3C41-8B77-1D063738A855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9DC4E82-C16B-064A-AB2A-97F95EAD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D29BADB-19B8-BA4B-B3C3-3CF916BD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CE8B-A583-7143-A9B6-75F9819DC9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843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2F2C9F7-FC1E-1244-BF9B-4A4B34CE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A6F4-D606-3C41-8B77-1D063738A855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CBAB3EC-00E0-614F-8865-F1D63C28C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0334652-5E85-7341-BAB4-6DE3934B9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CE8B-A583-7143-A9B6-75F9819DC9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622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773C2-672A-1D46-873C-CC0A4F56C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3B07680-A25D-6045-8D01-FD1F6AE4C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8541525-6C53-0D43-8658-417C7B2B0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9066C4B-2667-1243-99C0-1E15A4F15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A6F4-D606-3C41-8B77-1D063738A855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2FE7F23-C5F0-7D48-B7F3-0916C672D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B4557AE-80A4-594F-995D-8CBAAF73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CE8B-A583-7143-A9B6-75F9819DC9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650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612A0A-807D-4E4F-8EF7-A31CBCE5F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05B8E9C-DA30-F244-842B-AD86E7344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ED8BEFB-3F39-6D4F-AA3B-2612BF4B6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BBCD35F-9ECD-BB42-8C27-52FDEE31B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A6F4-D606-3C41-8B77-1D063738A855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347CC19-10FF-9442-8274-25CC40A47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7DEDB21-4A65-2043-A5C2-71071FBE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CE8B-A583-7143-A9B6-75F9819DC9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874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549EF37-1CE3-514B-B856-2DA78637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511144-FBD8-7741-8258-E9C583062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BA35453-A794-F348-8FEC-64CD8ED49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2A6F4-D606-3C41-8B77-1D063738A855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2315105-30C1-1C42-8676-21302DA91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D3E7F23-D069-E24B-9D04-B80017E2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6CE8B-A583-7143-A9B6-75F9819DC9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155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4D2C2-0D83-A644-BE1B-82A12467F3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4034804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01410-4DAF-5E46-BB7C-B340DCD42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Man kan ikke lave innovation uden forbedring/ændring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9240A8-6A30-3747-B65C-4787BED30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S</a:t>
            </a:r>
            <a:r>
              <a:rPr lang="da-DK" dirty="0"/>
              <a:t>ubstitution - direkte udskiftning uden tilføjelser</a:t>
            </a:r>
          </a:p>
          <a:p>
            <a:r>
              <a:rPr lang="da-DK" b="1" dirty="0">
                <a:solidFill>
                  <a:srgbClr val="FF0000"/>
                </a:solidFill>
              </a:rPr>
              <a:t>A</a:t>
            </a:r>
            <a:r>
              <a:rPr lang="da-DK" dirty="0"/>
              <a:t>ugmentation - direkte udskiftning med tilføjelser</a:t>
            </a:r>
          </a:p>
          <a:p>
            <a:r>
              <a:rPr lang="da-DK" b="1" dirty="0" err="1">
                <a:solidFill>
                  <a:srgbClr val="FF0000"/>
                </a:solidFill>
              </a:rPr>
              <a:t>M</a:t>
            </a:r>
            <a:r>
              <a:rPr lang="da-DK" dirty="0" err="1"/>
              <a:t>odification</a:t>
            </a:r>
            <a:r>
              <a:rPr lang="da-DK" dirty="0"/>
              <a:t> – muliggør ændringer i den måde vi gør ting</a:t>
            </a:r>
          </a:p>
          <a:p>
            <a:r>
              <a:rPr lang="da-DK" b="1" dirty="0" err="1">
                <a:solidFill>
                  <a:srgbClr val="FF0000"/>
                </a:solidFill>
              </a:rPr>
              <a:t>R</a:t>
            </a:r>
            <a:r>
              <a:rPr lang="da-DK" dirty="0" err="1"/>
              <a:t>edefinition</a:t>
            </a:r>
            <a:r>
              <a:rPr lang="da-DK" dirty="0"/>
              <a:t> – redefinerer den måde vi gør ting</a:t>
            </a:r>
          </a:p>
          <a:p>
            <a:endParaRPr lang="da-DK" dirty="0"/>
          </a:p>
          <a:p>
            <a:r>
              <a:rPr lang="da-DK" dirty="0"/>
              <a:t>NB: Destruktiv innovation - fjerne fra noget kendt</a:t>
            </a:r>
          </a:p>
          <a:p>
            <a:endParaRPr lang="da-DK" dirty="0"/>
          </a:p>
          <a:p>
            <a:r>
              <a:rPr lang="da-DK" b="1" dirty="0">
                <a:solidFill>
                  <a:srgbClr val="FF0000"/>
                </a:solidFill>
              </a:rPr>
              <a:t>SAMR-modellen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– betragt den som en skala fra </a:t>
            </a:r>
            <a:r>
              <a:rPr lang="da-DK" dirty="0" err="1"/>
              <a:t>inkrementel</a:t>
            </a:r>
            <a:r>
              <a:rPr lang="da-DK" dirty="0"/>
              <a:t> til radikal innovation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ED39F263-1CAB-6943-B21C-16C17DF40155}"/>
              </a:ext>
            </a:extLst>
          </p:cNvPr>
          <p:cNvGrpSpPr/>
          <p:nvPr/>
        </p:nvGrpSpPr>
        <p:grpSpPr>
          <a:xfrm>
            <a:off x="8386762" y="1690688"/>
            <a:ext cx="2820680" cy="1200329"/>
            <a:chOff x="8386762" y="1690688"/>
            <a:chExt cx="2820680" cy="1200329"/>
          </a:xfrm>
        </p:grpSpPr>
        <p:sp>
          <p:nvSpPr>
            <p:cNvPr id="4" name="Tekstfelt 3">
              <a:extLst>
                <a:ext uri="{FF2B5EF4-FFF2-40B4-BE49-F238E27FC236}">
                  <a16:creationId xmlns:a16="http://schemas.microsoft.com/office/drawing/2014/main" id="{2B48BABE-FA59-7942-A0C3-AAA222A657C1}"/>
                </a:ext>
              </a:extLst>
            </p:cNvPr>
            <p:cNvSpPr txBox="1"/>
            <p:nvPr/>
          </p:nvSpPr>
          <p:spPr>
            <a:xfrm>
              <a:off x="8386762" y="1690688"/>
              <a:ext cx="47481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7200" dirty="0">
                  <a:solidFill>
                    <a:srgbClr val="FF0000"/>
                  </a:solidFill>
                </a:rPr>
                <a:t>}</a:t>
              </a:r>
            </a:p>
          </p:txBody>
        </p:sp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408F9843-6739-8940-9061-D6CE1ECA4D0A}"/>
                </a:ext>
              </a:extLst>
            </p:cNvPr>
            <p:cNvSpPr txBox="1"/>
            <p:nvPr/>
          </p:nvSpPr>
          <p:spPr>
            <a:xfrm>
              <a:off x="9007929" y="1836737"/>
              <a:ext cx="219951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dirty="0">
                  <a:solidFill>
                    <a:srgbClr val="FF0000"/>
                  </a:solidFill>
                </a:rPr>
                <a:t>Enhancement</a:t>
              </a:r>
            </a:p>
            <a:p>
              <a:r>
                <a:rPr lang="da-DK" sz="2800" dirty="0">
                  <a:solidFill>
                    <a:srgbClr val="FF0000"/>
                  </a:solidFill>
                </a:rPr>
                <a:t>(Forbedring)</a:t>
              </a: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10D11D-EC11-934E-8296-2AD293D0505C}"/>
              </a:ext>
            </a:extLst>
          </p:cNvPr>
          <p:cNvGrpSpPr/>
          <p:nvPr/>
        </p:nvGrpSpPr>
        <p:grpSpPr>
          <a:xfrm>
            <a:off x="9370217" y="2683410"/>
            <a:ext cx="2857536" cy="1200329"/>
            <a:chOff x="9370217" y="2683410"/>
            <a:chExt cx="2857536" cy="1200329"/>
          </a:xfrm>
        </p:grpSpPr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8E68E670-B071-CF43-A5B7-1B7435CD61B6}"/>
                </a:ext>
              </a:extLst>
            </p:cNvPr>
            <p:cNvSpPr txBox="1"/>
            <p:nvPr/>
          </p:nvSpPr>
          <p:spPr>
            <a:xfrm>
              <a:off x="9370217" y="2683410"/>
              <a:ext cx="47481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7200" dirty="0">
                  <a:solidFill>
                    <a:srgbClr val="FF0000"/>
                  </a:solidFill>
                </a:rPr>
                <a:t>}</a:t>
              </a:r>
            </a:p>
          </p:txBody>
        </p:sp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F7E29907-8B9B-B042-8EC2-26240B4B7795}"/>
                </a:ext>
              </a:extLst>
            </p:cNvPr>
            <p:cNvSpPr txBox="1"/>
            <p:nvPr/>
          </p:nvSpPr>
          <p:spPr>
            <a:xfrm>
              <a:off x="9823505" y="2857081"/>
              <a:ext cx="240424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dirty="0">
                  <a:solidFill>
                    <a:srgbClr val="FF0000"/>
                  </a:solidFill>
                </a:rPr>
                <a:t>Transformation</a:t>
              </a:r>
            </a:p>
            <a:p>
              <a:r>
                <a:rPr lang="da-DK" sz="2800" dirty="0">
                  <a:solidFill>
                    <a:srgbClr val="FF0000"/>
                  </a:solidFill>
                </a:rPr>
                <a:t>(Ændring)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19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40C20-415A-784F-A9BE-43389923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Digitalisierung und Innovation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2E73FF-9C39-9F40-BCE1-7F67B8CC8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39887"/>
            <a:ext cx="7668775" cy="4351338"/>
          </a:xfrm>
        </p:spPr>
        <p:txBody>
          <a:bodyPr/>
          <a:lstStyle/>
          <a:p>
            <a:pPr marL="0" indent="0">
              <a:buNone/>
            </a:pPr>
            <a:r>
              <a:rPr lang="de-DE"/>
              <a:t>Beschreibt die </a:t>
            </a:r>
            <a:r>
              <a:rPr lang="de-DE" dirty="0"/>
              <a:t>Innovation oder die innovativen Elemente</a:t>
            </a:r>
          </a:p>
          <a:p>
            <a:pPr marL="0" indent="0">
              <a:buNone/>
            </a:pPr>
            <a:r>
              <a:rPr lang="de-DE" dirty="0"/>
              <a:t>a) E-Mail ersetzt das Fax</a:t>
            </a:r>
          </a:p>
          <a:p>
            <a:pPr marL="0" indent="0">
              <a:buNone/>
            </a:pPr>
            <a:r>
              <a:rPr lang="de-DE" dirty="0"/>
              <a:t>b) Das Mobiltelefon ersetzt das Telefon</a:t>
            </a:r>
          </a:p>
          <a:p>
            <a:pPr marL="0" indent="0">
              <a:buNone/>
            </a:pPr>
            <a:r>
              <a:rPr lang="de-DE" dirty="0"/>
              <a:t>c) Online-Lernen ersetzt das Klassenzimmer</a:t>
            </a:r>
            <a:endParaRPr lang="da-D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1638DE-E812-BFA2-D545-01EF65313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1471612"/>
            <a:ext cx="279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743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50A24B-E0E5-FC44-87FE-FA23CDFF5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" y="30162"/>
            <a:ext cx="10515600" cy="1325563"/>
          </a:xfrm>
        </p:spPr>
        <p:txBody>
          <a:bodyPr/>
          <a:lstStyle/>
          <a:p>
            <a:r>
              <a:rPr lang="da-DK" dirty="0"/>
              <a:t>4-p-modellen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7E48093-403C-404D-A7D4-435B86AD6943}"/>
              </a:ext>
            </a:extLst>
          </p:cNvPr>
          <p:cNvSpPr/>
          <p:nvPr/>
        </p:nvSpPr>
        <p:spPr>
          <a:xfrm>
            <a:off x="5703093" y="3586163"/>
            <a:ext cx="785813" cy="771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B7A0C57-9A89-A046-87FE-26D25173A837}"/>
              </a:ext>
            </a:extLst>
          </p:cNvPr>
          <p:cNvSpPr/>
          <p:nvPr/>
        </p:nvSpPr>
        <p:spPr>
          <a:xfrm>
            <a:off x="3902867" y="1778794"/>
            <a:ext cx="4386263" cy="4386262"/>
          </a:xfrm>
          <a:prstGeom prst="ellipse">
            <a:avLst/>
          </a:prstGeom>
          <a:solidFill>
            <a:srgbClr val="4472C4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12A7653-5976-E54A-A9D6-488ADDAA63D7}"/>
              </a:ext>
            </a:extLst>
          </p:cNvPr>
          <p:cNvSpPr txBox="1"/>
          <p:nvPr/>
        </p:nvSpPr>
        <p:spPr>
          <a:xfrm>
            <a:off x="8502836" y="3710315"/>
            <a:ext cx="1372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>
                <a:solidFill>
                  <a:schemeClr val="accent1">
                    <a:lumMod val="75000"/>
                  </a:schemeClr>
                </a:solidFill>
              </a:rPr>
              <a:t>Produkt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5F7A8E7-DBDA-0A4E-A02A-0E73F9249383}"/>
              </a:ext>
            </a:extLst>
          </p:cNvPr>
          <p:cNvSpPr txBox="1"/>
          <p:nvPr/>
        </p:nvSpPr>
        <p:spPr>
          <a:xfrm>
            <a:off x="2517941" y="3720167"/>
            <a:ext cx="1166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>
                <a:solidFill>
                  <a:schemeClr val="accent1">
                    <a:lumMod val="75000"/>
                  </a:schemeClr>
                </a:solidFill>
              </a:rPr>
              <a:t>Proces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55280CE-02D5-8645-A958-101F131B37AE}"/>
              </a:ext>
            </a:extLst>
          </p:cNvPr>
          <p:cNvSpPr txBox="1"/>
          <p:nvPr/>
        </p:nvSpPr>
        <p:spPr>
          <a:xfrm>
            <a:off x="5212006" y="1255574"/>
            <a:ext cx="1767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>
                <a:solidFill>
                  <a:schemeClr val="accent1">
                    <a:lumMod val="75000"/>
                  </a:schemeClr>
                </a:solidFill>
              </a:rPr>
              <a:t>Paradigme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991A832-AD30-E041-8BF6-8348E034B1F7}"/>
              </a:ext>
            </a:extLst>
          </p:cNvPr>
          <p:cNvSpPr txBox="1"/>
          <p:nvPr/>
        </p:nvSpPr>
        <p:spPr>
          <a:xfrm>
            <a:off x="5409592" y="6165056"/>
            <a:ext cx="1390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>
                <a:solidFill>
                  <a:schemeClr val="accent1">
                    <a:lumMod val="75000"/>
                  </a:schemeClr>
                </a:solidFill>
              </a:rPr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1763022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50A24B-E0E5-FC44-87FE-FA23CDFF5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" y="30162"/>
            <a:ext cx="10515600" cy="1325563"/>
          </a:xfrm>
        </p:spPr>
        <p:txBody>
          <a:bodyPr/>
          <a:lstStyle/>
          <a:p>
            <a:r>
              <a:rPr lang="da-DK" dirty="0"/>
              <a:t>4-p-modellen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7E48093-403C-404D-A7D4-435B86AD6943}"/>
              </a:ext>
            </a:extLst>
          </p:cNvPr>
          <p:cNvSpPr/>
          <p:nvPr/>
        </p:nvSpPr>
        <p:spPr>
          <a:xfrm>
            <a:off x="5703093" y="3586163"/>
            <a:ext cx="785813" cy="771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B7A0C57-9A89-A046-87FE-26D25173A837}"/>
              </a:ext>
            </a:extLst>
          </p:cNvPr>
          <p:cNvSpPr/>
          <p:nvPr/>
        </p:nvSpPr>
        <p:spPr>
          <a:xfrm>
            <a:off x="3902867" y="1778794"/>
            <a:ext cx="4386263" cy="4386262"/>
          </a:xfrm>
          <a:prstGeom prst="ellipse">
            <a:avLst/>
          </a:prstGeom>
          <a:solidFill>
            <a:srgbClr val="4472C4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12A7653-5976-E54A-A9D6-488ADDAA63D7}"/>
              </a:ext>
            </a:extLst>
          </p:cNvPr>
          <p:cNvSpPr txBox="1"/>
          <p:nvPr/>
        </p:nvSpPr>
        <p:spPr>
          <a:xfrm>
            <a:off x="8502836" y="3710315"/>
            <a:ext cx="1372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>
                <a:solidFill>
                  <a:schemeClr val="accent1">
                    <a:lumMod val="75000"/>
                  </a:schemeClr>
                </a:solidFill>
              </a:rPr>
              <a:t>Produkt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5F7A8E7-DBDA-0A4E-A02A-0E73F9249383}"/>
              </a:ext>
            </a:extLst>
          </p:cNvPr>
          <p:cNvSpPr txBox="1"/>
          <p:nvPr/>
        </p:nvSpPr>
        <p:spPr>
          <a:xfrm>
            <a:off x="2517941" y="3720167"/>
            <a:ext cx="1166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>
                <a:solidFill>
                  <a:schemeClr val="accent1">
                    <a:lumMod val="75000"/>
                  </a:schemeClr>
                </a:solidFill>
              </a:rPr>
              <a:t>Proces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55280CE-02D5-8645-A958-101F131B37AE}"/>
              </a:ext>
            </a:extLst>
          </p:cNvPr>
          <p:cNvSpPr txBox="1"/>
          <p:nvPr/>
        </p:nvSpPr>
        <p:spPr>
          <a:xfrm>
            <a:off x="5212006" y="1255574"/>
            <a:ext cx="1767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>
                <a:solidFill>
                  <a:schemeClr val="accent1">
                    <a:lumMod val="75000"/>
                  </a:schemeClr>
                </a:solidFill>
              </a:rPr>
              <a:t>Paradigme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991A832-AD30-E041-8BF6-8348E034B1F7}"/>
              </a:ext>
            </a:extLst>
          </p:cNvPr>
          <p:cNvSpPr txBox="1"/>
          <p:nvPr/>
        </p:nvSpPr>
        <p:spPr>
          <a:xfrm>
            <a:off x="5409592" y="6165056"/>
            <a:ext cx="1390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>
                <a:solidFill>
                  <a:schemeClr val="accent1">
                    <a:lumMod val="75000"/>
                  </a:schemeClr>
                </a:solidFill>
              </a:rPr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198802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D79D86-8343-93C3-3B7B-5ACD19B1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i="0" u="none" strike="noStrike" dirty="0">
                <a:solidFill>
                  <a:srgbClr val="195365"/>
                </a:solidFill>
                <a:effectLst/>
                <a:latin typeface="Source Sans Pro" panose="020B0503030403020204" pitchFamily="34" charset="0"/>
              </a:rPr>
              <a:t>Forschung und Entwicklung in der Wirtschaft</a:t>
            </a:r>
            <a:endParaRPr lang="de-DE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E70B7FF0-F0F8-E913-7A03-A1756618B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50" y="1519119"/>
            <a:ext cx="8229600" cy="485203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5266E3E5-7175-3792-7852-F6A83A1FB6A3}"/>
              </a:ext>
            </a:extLst>
          </p:cNvPr>
          <p:cNvSpPr txBox="1"/>
          <p:nvPr/>
        </p:nvSpPr>
        <p:spPr>
          <a:xfrm>
            <a:off x="9133490" y="2701159"/>
            <a:ext cx="2593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BIP</a:t>
            </a:r>
            <a:br>
              <a:rPr lang="da-DK" dirty="0"/>
            </a:br>
            <a:r>
              <a:rPr lang="da-DK" dirty="0"/>
              <a:t>Das </a:t>
            </a:r>
            <a:r>
              <a:rPr lang="da-DK" dirty="0" err="1"/>
              <a:t>Bruttoinlandsprodukt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91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0A63D6D-3D2A-3145-9BD7-A90D8E44B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1016000"/>
            <a:ext cx="85217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1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BE36790-2394-4C4D-B6D1-C687EDA7D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028700"/>
            <a:ext cx="85725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1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50A24B-E0E5-FC44-87FE-FA23CDFF5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" y="30162"/>
            <a:ext cx="10515600" cy="1325563"/>
          </a:xfrm>
        </p:spPr>
        <p:txBody>
          <a:bodyPr/>
          <a:lstStyle/>
          <a:p>
            <a:r>
              <a:rPr lang="da-DK" dirty="0"/>
              <a:t>4-p-modellen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7E48093-403C-404D-A7D4-435B86AD6943}"/>
              </a:ext>
            </a:extLst>
          </p:cNvPr>
          <p:cNvSpPr/>
          <p:nvPr/>
        </p:nvSpPr>
        <p:spPr>
          <a:xfrm>
            <a:off x="5703093" y="3586163"/>
            <a:ext cx="785813" cy="771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B7A0C57-9A89-A046-87FE-26D25173A837}"/>
              </a:ext>
            </a:extLst>
          </p:cNvPr>
          <p:cNvSpPr/>
          <p:nvPr/>
        </p:nvSpPr>
        <p:spPr>
          <a:xfrm>
            <a:off x="3902867" y="1778794"/>
            <a:ext cx="4386263" cy="4386262"/>
          </a:xfrm>
          <a:prstGeom prst="ellipse">
            <a:avLst/>
          </a:prstGeom>
          <a:solidFill>
            <a:srgbClr val="4472C4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12A7653-5976-E54A-A9D6-488ADDAA63D7}"/>
              </a:ext>
            </a:extLst>
          </p:cNvPr>
          <p:cNvSpPr txBox="1"/>
          <p:nvPr/>
        </p:nvSpPr>
        <p:spPr>
          <a:xfrm>
            <a:off x="8502836" y="3710315"/>
            <a:ext cx="1372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>
                <a:solidFill>
                  <a:schemeClr val="accent1">
                    <a:lumMod val="75000"/>
                  </a:schemeClr>
                </a:solidFill>
              </a:rPr>
              <a:t>Produkt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5F7A8E7-DBDA-0A4E-A02A-0E73F9249383}"/>
              </a:ext>
            </a:extLst>
          </p:cNvPr>
          <p:cNvSpPr txBox="1"/>
          <p:nvPr/>
        </p:nvSpPr>
        <p:spPr>
          <a:xfrm>
            <a:off x="2517941" y="3720167"/>
            <a:ext cx="1166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>
                <a:solidFill>
                  <a:schemeClr val="accent1">
                    <a:lumMod val="75000"/>
                  </a:schemeClr>
                </a:solidFill>
              </a:rPr>
              <a:t>Proces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55280CE-02D5-8645-A958-101F131B37AE}"/>
              </a:ext>
            </a:extLst>
          </p:cNvPr>
          <p:cNvSpPr txBox="1"/>
          <p:nvPr/>
        </p:nvSpPr>
        <p:spPr>
          <a:xfrm>
            <a:off x="5212006" y="1255574"/>
            <a:ext cx="1767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>
                <a:solidFill>
                  <a:schemeClr val="accent1">
                    <a:lumMod val="75000"/>
                  </a:schemeClr>
                </a:solidFill>
              </a:rPr>
              <a:t>Paradigme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991A832-AD30-E041-8BF6-8348E034B1F7}"/>
              </a:ext>
            </a:extLst>
          </p:cNvPr>
          <p:cNvSpPr txBox="1"/>
          <p:nvPr/>
        </p:nvSpPr>
        <p:spPr>
          <a:xfrm>
            <a:off x="5409592" y="6165056"/>
            <a:ext cx="1390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>
                <a:solidFill>
                  <a:schemeClr val="accent1">
                    <a:lumMod val="75000"/>
                  </a:schemeClr>
                </a:solidFill>
              </a:rPr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39003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A6EA5-CB74-174D-B9E5-6C10D8C44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Innovation – små og store innovationer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41DDBE-4BBB-F44D-88CA-6FB161F1B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Innovation: En </a:t>
            </a:r>
            <a:r>
              <a:rPr lang="da-DK" b="1" dirty="0">
                <a:solidFill>
                  <a:srgbClr val="FF0000"/>
                </a:solidFill>
              </a:rPr>
              <a:t>ændring</a:t>
            </a:r>
            <a:r>
              <a:rPr lang="da-DK" dirty="0"/>
              <a:t> eller </a:t>
            </a:r>
            <a:r>
              <a:rPr lang="da-DK" b="1" dirty="0">
                <a:solidFill>
                  <a:srgbClr val="FF0000"/>
                </a:solidFill>
              </a:rPr>
              <a:t>nyskabelse</a:t>
            </a:r>
            <a:r>
              <a:rPr lang="da-DK" dirty="0"/>
              <a:t> som er positiv for </a:t>
            </a:r>
            <a:r>
              <a:rPr lang="da-DK" b="1" dirty="0">
                <a:solidFill>
                  <a:srgbClr val="FF0000"/>
                </a:solidFill>
              </a:rPr>
              <a:t>nogen</a:t>
            </a:r>
          </a:p>
          <a:p>
            <a:r>
              <a:rPr lang="da-DK" dirty="0"/>
              <a:t>Ofte mener vi, at innovationen skal være en </a:t>
            </a:r>
            <a:r>
              <a:rPr lang="da-DK" b="1" dirty="0">
                <a:solidFill>
                  <a:srgbClr val="FF0000"/>
                </a:solidFill>
              </a:rPr>
              <a:t>forbedring </a:t>
            </a:r>
            <a:r>
              <a:rPr lang="da-DK" dirty="0"/>
              <a:t>eller noget</a:t>
            </a:r>
            <a:r>
              <a:rPr lang="da-DK" b="1" dirty="0">
                <a:solidFill>
                  <a:srgbClr val="FF0000"/>
                </a:solidFill>
              </a:rPr>
              <a:t> helt nyt</a:t>
            </a:r>
          </a:p>
          <a:p>
            <a:r>
              <a:rPr lang="da-DK" dirty="0"/>
              <a:t>Vigtigt, at der er en </a:t>
            </a:r>
            <a:r>
              <a:rPr lang="da-DK" b="1" dirty="0">
                <a:solidFill>
                  <a:srgbClr val="FF0000"/>
                </a:solidFill>
              </a:rPr>
              <a:t>modtager</a:t>
            </a:r>
            <a:r>
              <a:rPr lang="da-DK" dirty="0"/>
              <a:t> (marked, stat eller civilsamfund)</a:t>
            </a:r>
            <a:endParaRPr lang="da-DK" b="1" dirty="0">
              <a:solidFill>
                <a:srgbClr val="FF0000"/>
              </a:solidFill>
            </a:endParaRPr>
          </a:p>
          <a:p>
            <a:endParaRPr lang="da-DK" b="1" dirty="0">
              <a:solidFill>
                <a:srgbClr val="FF0000"/>
              </a:solidFill>
            </a:endParaRPr>
          </a:p>
          <a:p>
            <a:endParaRPr lang="da-DK" b="1" dirty="0">
              <a:solidFill>
                <a:srgbClr val="FF0000"/>
              </a:solidFill>
            </a:endParaRPr>
          </a:p>
          <a:p>
            <a:r>
              <a:rPr lang="da-DK" b="1" dirty="0">
                <a:solidFill>
                  <a:srgbClr val="FF0000"/>
                </a:solidFill>
              </a:rPr>
              <a:t>Radikal innovation</a:t>
            </a:r>
            <a:r>
              <a:rPr lang="da-DK" dirty="0"/>
              <a:t> – meget nyt eller anderledes</a:t>
            </a:r>
            <a:br>
              <a:rPr lang="da-DK" dirty="0"/>
            </a:br>
            <a:r>
              <a:rPr lang="da-DK" dirty="0"/>
              <a:t>– </a:t>
            </a:r>
            <a:r>
              <a:rPr lang="da-DK" dirty="0" err="1"/>
              <a:t>disruptive</a:t>
            </a:r>
            <a:r>
              <a:rPr lang="da-DK" dirty="0"/>
              <a:t> innovation, hvis markedet/brugen ændres meget</a:t>
            </a:r>
          </a:p>
          <a:p>
            <a:endParaRPr lang="da-DK" dirty="0"/>
          </a:p>
          <a:p>
            <a:r>
              <a:rPr lang="da-DK" b="1" dirty="0" err="1">
                <a:solidFill>
                  <a:srgbClr val="FF0000"/>
                </a:solidFill>
              </a:rPr>
              <a:t>Inkrementel</a:t>
            </a:r>
            <a:r>
              <a:rPr lang="da-DK" b="1" dirty="0">
                <a:solidFill>
                  <a:srgbClr val="FF0000"/>
                </a:solidFill>
              </a:rPr>
              <a:t> innovation</a:t>
            </a:r>
            <a:r>
              <a:rPr lang="da-DK" dirty="0"/>
              <a:t> – bygger videre på noget vi kender</a:t>
            </a:r>
            <a:br>
              <a:rPr lang="da-DK" dirty="0"/>
            </a:br>
            <a:r>
              <a:rPr lang="da-DK" dirty="0"/>
              <a:t>- typisk det man laver, når man laver innovation i skolen</a:t>
            </a:r>
          </a:p>
          <a:p>
            <a:endParaRPr lang="da-DK" b="1" dirty="0">
              <a:solidFill>
                <a:srgbClr val="FF0000"/>
              </a:solidFill>
            </a:endParaRPr>
          </a:p>
          <a:p>
            <a:endParaRPr lang="da-D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5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50A24B-E0E5-FC44-87FE-FA23CDFF5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" y="30162"/>
            <a:ext cx="10515600" cy="1325563"/>
          </a:xfrm>
        </p:spPr>
        <p:txBody>
          <a:bodyPr/>
          <a:lstStyle/>
          <a:p>
            <a:r>
              <a:rPr lang="da-DK" dirty="0"/>
              <a:t>4-p-modellen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7E48093-403C-404D-A7D4-435B86AD6943}"/>
              </a:ext>
            </a:extLst>
          </p:cNvPr>
          <p:cNvSpPr/>
          <p:nvPr/>
        </p:nvSpPr>
        <p:spPr>
          <a:xfrm>
            <a:off x="5703095" y="2986088"/>
            <a:ext cx="785813" cy="771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B7A0C57-9A89-A046-87FE-26D25173A837}"/>
              </a:ext>
            </a:extLst>
          </p:cNvPr>
          <p:cNvSpPr/>
          <p:nvPr/>
        </p:nvSpPr>
        <p:spPr>
          <a:xfrm>
            <a:off x="3902869" y="1178719"/>
            <a:ext cx="4386263" cy="4386262"/>
          </a:xfrm>
          <a:prstGeom prst="ellipse">
            <a:avLst/>
          </a:prstGeom>
          <a:solidFill>
            <a:srgbClr val="4472C4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12A7653-5976-E54A-A9D6-488ADDAA63D7}"/>
              </a:ext>
            </a:extLst>
          </p:cNvPr>
          <p:cNvSpPr txBox="1"/>
          <p:nvPr/>
        </p:nvSpPr>
        <p:spPr>
          <a:xfrm>
            <a:off x="8502838" y="3110240"/>
            <a:ext cx="1372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>
                <a:solidFill>
                  <a:schemeClr val="accent1">
                    <a:lumMod val="75000"/>
                  </a:schemeClr>
                </a:solidFill>
              </a:rPr>
              <a:t>Produkt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5F7A8E7-DBDA-0A4E-A02A-0E73F9249383}"/>
              </a:ext>
            </a:extLst>
          </p:cNvPr>
          <p:cNvSpPr txBox="1"/>
          <p:nvPr/>
        </p:nvSpPr>
        <p:spPr>
          <a:xfrm>
            <a:off x="2517943" y="3120092"/>
            <a:ext cx="1166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>
                <a:solidFill>
                  <a:schemeClr val="accent1">
                    <a:lumMod val="75000"/>
                  </a:schemeClr>
                </a:solidFill>
              </a:rPr>
              <a:t>Proces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55280CE-02D5-8645-A958-101F131B37AE}"/>
              </a:ext>
            </a:extLst>
          </p:cNvPr>
          <p:cNvSpPr txBox="1"/>
          <p:nvPr/>
        </p:nvSpPr>
        <p:spPr>
          <a:xfrm>
            <a:off x="5212008" y="655499"/>
            <a:ext cx="1767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>
                <a:solidFill>
                  <a:schemeClr val="accent1">
                    <a:lumMod val="75000"/>
                  </a:schemeClr>
                </a:solidFill>
              </a:rPr>
              <a:t>Paradigme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991A832-AD30-E041-8BF6-8348E034B1F7}"/>
              </a:ext>
            </a:extLst>
          </p:cNvPr>
          <p:cNvSpPr txBox="1"/>
          <p:nvPr/>
        </p:nvSpPr>
        <p:spPr>
          <a:xfrm>
            <a:off x="5409594" y="5564981"/>
            <a:ext cx="1390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>
                <a:solidFill>
                  <a:schemeClr val="accent1">
                    <a:lumMod val="75000"/>
                  </a:schemeClr>
                </a:solidFill>
              </a:rPr>
              <a:t>Position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FE7231D-3E15-6D41-A33E-D77058633506}"/>
              </a:ext>
            </a:extLst>
          </p:cNvPr>
          <p:cNvSpPr txBox="1"/>
          <p:nvPr/>
        </p:nvSpPr>
        <p:spPr>
          <a:xfrm>
            <a:off x="10089356" y="3110240"/>
            <a:ext cx="1512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chemeClr val="accent6">
                    <a:lumMod val="75000"/>
                  </a:schemeClr>
                </a:solidFill>
              </a:rPr>
              <a:t>Nyt spil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EE21C512-0951-8245-9D65-CD91AAF5F269}"/>
              </a:ext>
            </a:extLst>
          </p:cNvPr>
          <p:cNvSpPr txBox="1"/>
          <p:nvPr/>
        </p:nvSpPr>
        <p:spPr>
          <a:xfrm>
            <a:off x="13348" y="2894796"/>
            <a:ext cx="2518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2800" b="1" dirty="0">
                <a:solidFill>
                  <a:schemeClr val="accent6">
                    <a:lumMod val="75000"/>
                  </a:schemeClr>
                </a:solidFill>
              </a:rPr>
              <a:t>Ny distribution af spil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87C2EBD-19ED-014F-B888-191CED673CF7}"/>
              </a:ext>
            </a:extLst>
          </p:cNvPr>
          <p:cNvSpPr txBox="1"/>
          <p:nvPr/>
        </p:nvSpPr>
        <p:spPr>
          <a:xfrm>
            <a:off x="3508805" y="5919906"/>
            <a:ext cx="4994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>
                <a:solidFill>
                  <a:schemeClr val="accent6">
                    <a:lumMod val="75000"/>
                  </a:schemeClr>
                </a:solidFill>
              </a:rPr>
              <a:t>Ny målgruppe for spil</a:t>
            </a:r>
            <a:br>
              <a:rPr lang="da-DK" sz="2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a-DK" sz="2800" b="1" dirty="0">
                <a:solidFill>
                  <a:schemeClr val="accent6">
                    <a:lumMod val="75000"/>
                  </a:schemeClr>
                </a:solidFill>
              </a:rPr>
              <a:t>eller ny måde at nå målgruppen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B948ED4D-9A50-2843-852C-84CFF66C7CCC}"/>
              </a:ext>
            </a:extLst>
          </p:cNvPr>
          <p:cNvSpPr txBox="1"/>
          <p:nvPr/>
        </p:nvSpPr>
        <p:spPr>
          <a:xfrm>
            <a:off x="4319182" y="200412"/>
            <a:ext cx="3596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chemeClr val="accent6">
                    <a:lumMod val="75000"/>
                  </a:schemeClr>
                </a:solidFill>
              </a:rPr>
              <a:t>Spil som socialt medie</a:t>
            </a:r>
          </a:p>
        </p:txBody>
      </p:sp>
    </p:spTree>
    <p:extLst>
      <p:ext uri="{BB962C8B-B14F-4D97-AF65-F5344CB8AC3E}">
        <p14:creationId xmlns:p14="http://schemas.microsoft.com/office/powerpoint/2010/main" val="221770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EFFB5-C2DA-F94B-9BB7-0482D947D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driver innovation?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86BE62-C266-FF4C-9F94-20159F310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Produktionsdreven innovation</a:t>
            </a:r>
          </a:p>
          <a:p>
            <a:r>
              <a:rPr lang="da-DK" dirty="0"/>
              <a:t>Prisdreven innovation</a:t>
            </a:r>
          </a:p>
          <a:p>
            <a:r>
              <a:rPr lang="da-DK" dirty="0"/>
              <a:t>Forskningsdreven innovation</a:t>
            </a:r>
          </a:p>
          <a:p>
            <a:r>
              <a:rPr lang="da-DK" dirty="0"/>
              <a:t>Brugerdreven innovation</a:t>
            </a:r>
          </a:p>
        </p:txBody>
      </p:sp>
    </p:spTree>
    <p:extLst>
      <p:ext uri="{BB962C8B-B14F-4D97-AF65-F5344CB8AC3E}">
        <p14:creationId xmlns:p14="http://schemas.microsoft.com/office/powerpoint/2010/main" val="23675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2271D-7708-5248-8263-363A7AF16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Man kan ikke lave innovation uden målgruppe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D899C29-E935-0244-9AAA-D316E1855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690688"/>
            <a:ext cx="99441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98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d08b01-d44e-447c-b274-cbfe2426c0df">
      <Terms xmlns="http://schemas.microsoft.com/office/infopath/2007/PartnerControls"/>
    </lcf76f155ced4ddcb4097134ff3c332f>
    <TaxCatchAll xmlns="6d650cfe-2cc3-4d54-81e1-fa802eb2884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6E02FD97FCA64EBD7228A4C90F5733" ma:contentTypeVersion="17" ma:contentTypeDescription="Opret et nyt dokument." ma:contentTypeScope="" ma:versionID="18e5987c0fd13b7207e3aa72bb878ff2">
  <xsd:schema xmlns:xsd="http://www.w3.org/2001/XMLSchema" xmlns:xs="http://www.w3.org/2001/XMLSchema" xmlns:p="http://schemas.microsoft.com/office/2006/metadata/properties" xmlns:ns2="04d08b01-d44e-447c-b274-cbfe2426c0df" xmlns:ns3="6d650cfe-2cc3-4d54-81e1-fa802eb28842" targetNamespace="http://schemas.microsoft.com/office/2006/metadata/properties" ma:root="true" ma:fieldsID="ffa98d0cfad75d341224ead01f644095" ns2:_="" ns3:_="">
    <xsd:import namespace="04d08b01-d44e-447c-b274-cbfe2426c0df"/>
    <xsd:import namespace="6d650cfe-2cc3-4d54-81e1-fa802eb28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08b01-d44e-447c-b274-cbfe2426c0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Billedmærker" ma:readOnly="false" ma:fieldId="{5cf76f15-5ced-4ddc-b409-7134ff3c332f}" ma:taxonomyMulti="true" ma:sspId="7d2a11bd-5271-4372-9cee-54954ef515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50cfe-2cc3-4d54-81e1-fa802eb2884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7c6965b-06f1-48aa-96bd-297ec2027a76}" ma:internalName="TaxCatchAll" ma:showField="CatchAllData" ma:web="6d650cfe-2cc3-4d54-81e1-fa802eb28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4210E7-2803-4A91-9CCF-2A6BAD6258E5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6d650cfe-2cc3-4d54-81e1-fa802eb28842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4d08b01-d44e-447c-b274-cbfe2426c0df"/>
  </ds:schemaRefs>
</ds:datastoreItem>
</file>

<file path=customXml/itemProps2.xml><?xml version="1.0" encoding="utf-8"?>
<ds:datastoreItem xmlns:ds="http://schemas.openxmlformats.org/officeDocument/2006/customXml" ds:itemID="{99C00858-6C91-43FF-AE96-670DCB5522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D8E367-1641-4D4A-B419-CAEBE9AA42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d08b01-d44e-447c-b274-cbfe2426c0df"/>
    <ds:schemaRef ds:uri="6d650cfe-2cc3-4d54-81e1-fa802eb288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252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Source Sans Pro</vt:lpstr>
      <vt:lpstr>Office-tema</vt:lpstr>
      <vt:lpstr>Innovation</vt:lpstr>
      <vt:lpstr>Forschung und Entwicklung in der Wirtschaft</vt:lpstr>
      <vt:lpstr>PowerPoint-præsentation</vt:lpstr>
      <vt:lpstr>PowerPoint-præsentation</vt:lpstr>
      <vt:lpstr>4-p-modellen</vt:lpstr>
      <vt:lpstr>Innovation – små og store innovationer</vt:lpstr>
      <vt:lpstr>4-p-modellen</vt:lpstr>
      <vt:lpstr>Hvad driver innovation?</vt:lpstr>
      <vt:lpstr>Man kan ikke lave innovation uden målgruppe</vt:lpstr>
      <vt:lpstr>Man kan ikke lave innovation uden forbedring/ændring</vt:lpstr>
      <vt:lpstr>Digitalisierung und Innovation </vt:lpstr>
      <vt:lpstr>4-p-modellen</vt:lpstr>
      <vt:lpstr>4-p-modellen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</dc:title>
  <dc:creator>[MQ] Mette Machholm</dc:creator>
  <cp:lastModifiedBy>Mads Stenbæk</cp:lastModifiedBy>
  <cp:revision>1</cp:revision>
  <dcterms:created xsi:type="dcterms:W3CDTF">2019-12-08T20:28:27Z</dcterms:created>
  <dcterms:modified xsi:type="dcterms:W3CDTF">2024-08-14T11:16:22Z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0x010100516E02FD97FCA64EBD7228A4C90F5733</vt:lpwstr>
  </property>
</Properties>
</file>