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0E51F7-51D9-0A48-957D-025F278D8891}" v="1" dt="2022-08-30T10:12:56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6197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[MQ]  Mette Machholm" userId="de644483-2574-4443-abd9-5e272bd98a5e" providerId="ADAL" clId="{CF0E51F7-51D9-0A48-957D-025F278D8891}"/>
    <pc:docChg chg="modSld">
      <pc:chgData name="[MQ]  Mette Machholm" userId="de644483-2574-4443-abd9-5e272bd98a5e" providerId="ADAL" clId="{CF0E51F7-51D9-0A48-957D-025F278D8891}" dt="2022-09-05T21:31:07.530" v="1" actId="20577"/>
      <pc:docMkLst>
        <pc:docMk/>
      </pc:docMkLst>
      <pc:sldChg chg="modSp mod">
        <pc:chgData name="[MQ]  Mette Machholm" userId="de644483-2574-4443-abd9-5e272bd98a5e" providerId="ADAL" clId="{CF0E51F7-51D9-0A48-957D-025F278D8891}" dt="2022-09-05T21:31:07.530" v="1" actId="20577"/>
        <pc:sldMkLst>
          <pc:docMk/>
          <pc:sldMk cId="3434008310" sldId="258"/>
        </pc:sldMkLst>
        <pc:spChg chg="mod">
          <ac:chgData name="[MQ]  Mette Machholm" userId="de644483-2574-4443-abd9-5e272bd98a5e" providerId="ADAL" clId="{CF0E51F7-51D9-0A48-957D-025F278D8891}" dt="2022-09-05T21:31:07.530" v="1" actId="20577"/>
          <ac:spMkLst>
            <pc:docMk/>
            <pc:sldMk cId="3434008310" sldId="258"/>
            <ac:spMk id="3" creationId="{E4B423BD-DDD1-5E21-F689-5B11474D48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0CD5F3-A1B3-8974-9B43-048B82786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E433D2C-D340-2C30-2716-976D5BDEC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6C82E08-7B42-A4CA-BB36-C84A21130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B082-812E-A44D-A859-E057E5CD8D44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2E9A11B-65B3-A8EF-9ECB-450F0DBF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63EB212-723F-1746-D2DF-300DCCE61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270-5248-C242-87FC-5B365B40D9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92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F98E6-8271-135B-3736-74FEB6A83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7CBAB1E-68F8-469D-82EF-92E1E66EC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2227FB8-BE44-EDEB-5806-69CCB655F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B082-812E-A44D-A859-E057E5CD8D44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E29CF4-04DD-B008-04EB-F7C8E7224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9E3C36-2D64-D230-AF8D-79BB1CA74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270-5248-C242-87FC-5B365B40D9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900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19452CDF-2C6E-9E29-6B03-1134810AB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5ABD510-CB42-6309-F98C-6B8E8E26C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D9E4212-9708-73BD-99AF-C4821004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B082-812E-A44D-A859-E057E5CD8D44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59A5EE2-A732-04A5-B052-98105937E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F28DC7A-D15F-D60F-A249-B37B53A3F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270-5248-C242-87FC-5B365B40D9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065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4C1039-A15E-9CFA-9434-B856B6BDE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1D4DA04-9E37-50E7-03D3-B921BE707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DCEEC1B-EB31-BF64-EF7E-BDCFCB9C1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B082-812E-A44D-A859-E057E5CD8D44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2E4A628-22A0-1115-7962-FC4E31EEA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EF1662F-E9BF-8CA6-2C40-F2686EA8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270-5248-C242-87FC-5B365B40D9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344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17C9EE-D89A-503C-ED51-C11AE2E74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B60FC0E-1A39-7E3B-E3FF-BD6C154D2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A261DF4-355B-B06C-1198-A0A403279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B082-812E-A44D-A859-E057E5CD8D44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39BB77-08F5-5224-8B5D-70217D69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1F106FA-C232-3A39-B0B6-BEAD0F3C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270-5248-C242-87FC-5B365B40D9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232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2EC57-5B51-C066-7B56-26DB3D319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0395C3-4F60-EF80-7A39-6FBF890C2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A487D2A-7077-A83B-4B2F-53B2CB54F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1B6D1F7-A013-1161-1AEE-DA2D8383A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B082-812E-A44D-A859-E057E5CD8D44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3001128-3BDC-2DB4-3F27-384983893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7236D6D-5686-406C-1A29-6BA226FEC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270-5248-C242-87FC-5B365B40D9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30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561EA-1A47-2C49-AB70-260E8282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0716F1-2F42-1640-99ED-EF35BB130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4CFC9BC-921F-76D1-7A71-5CFB0A128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3DA7827-5E6F-16CA-5AFB-1400391EB8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AEB6F0C-E4FC-4BC3-940C-3CBDD11405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8B3B25C-6F18-0D55-7024-C1E516003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B082-812E-A44D-A859-E057E5CD8D44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8EB1FC2-EE57-3072-B175-61B36B52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6188A5C9-75CF-66BA-D9D6-D21D22F9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270-5248-C242-87FC-5B365B40D9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081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07015F-1D3C-9DF3-F142-CF50A8E5C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1D92748-83FB-E622-C164-7ED746DA8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B082-812E-A44D-A859-E057E5CD8D44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A470BD6-F197-773A-6891-AD49D78E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E1CBC35-886E-7997-4C13-6DCC270F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270-5248-C242-87FC-5B365B40D9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93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0C38A6C-2C60-7848-207E-9FEEA57A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B082-812E-A44D-A859-E057E5CD8D44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9E915AB-BAB2-F4D8-AAC1-A912FA32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7EC6131-E8E1-2E5E-899E-47CD85F02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270-5248-C242-87FC-5B365B40D9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30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23BCA-2779-AC1E-6110-DE01901D2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686C5B9-1F82-BD6B-E1D9-36D8ED757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88B65C2-E0BC-FF18-075E-C5635845D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F51F544-94D7-187B-DF1E-36A4898C7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B082-812E-A44D-A859-E057E5CD8D44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7483138-156E-1FE0-09EB-2978BD28D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A8C80AD-C166-857E-2DCD-205E16E1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270-5248-C242-87FC-5B365B40D9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620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24F00-F5A3-6B62-08A7-704F3F4FA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F061CCF-874B-FE6F-CD13-E294C4DFB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2F3CB5C-330F-E9CD-3472-A6ED3AFE8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3BB9D62-0C01-B5CA-9241-0FAD5A2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6B082-812E-A44D-A859-E057E5CD8D44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7C92452-04B2-55FE-15B7-EF8EB32E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D311458-2AF1-6A9C-685C-6F4482F29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6270-5248-C242-87FC-5B365B40D9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86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DD3D080-7552-42CF-FC77-C45079949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E8CF068-A6A2-C0EE-2503-A20011DA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CF022EC-C7BF-20BA-3D39-9F0ED6AC20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6B082-812E-A44D-A859-E057E5CD8D44}" type="datetimeFigureOut">
              <a:rPr lang="da-DK" smtClean="0"/>
              <a:t>14-08-2024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984EE7-45B4-5802-B4CC-7913914F1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EECBA1B-870E-AF7B-E9F9-46290983A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6270-5248-C242-87FC-5B365B40D9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87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27CC0-45C8-835F-9AA4-6D5E067EFD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Gameplay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378EFB7-6996-E93A-14F5-AAC13433EB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563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58B82-AD36-0CF7-4AC0-95E47B62E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5686876-2FB7-B6F6-C82C-9FD5B87AA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Regler: logiske og forståelige.</a:t>
            </a:r>
          </a:p>
          <a:p>
            <a:pPr lvl="0"/>
            <a:r>
              <a:rPr lang="da-DK" dirty="0"/>
              <a:t>Motivation: Spillet skal give spilleren lyst til at fortsætte. </a:t>
            </a:r>
          </a:p>
          <a:p>
            <a:pPr lvl="0"/>
            <a:r>
              <a:rPr lang="da-DK" dirty="0"/>
              <a:t>Læring: Spilleren skal kunne komme videre i spillet.</a:t>
            </a:r>
          </a:p>
          <a:p>
            <a:pPr lvl="0"/>
            <a:r>
              <a:rPr lang="da-DK" dirty="0"/>
              <a:t>Identifikation: Indlevelse i spilkarakter</a:t>
            </a:r>
          </a:p>
        </p:txBody>
      </p:sp>
    </p:spTree>
    <p:extLst>
      <p:ext uri="{BB962C8B-B14F-4D97-AF65-F5344CB8AC3E}">
        <p14:creationId xmlns:p14="http://schemas.microsoft.com/office/powerpoint/2010/main" val="264570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DA9AC-F548-8940-F7A5-06BF5620E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Opgave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4B423BD-DDD1-5E21-F689-5B11474D4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Skitser udvidelser til glosetræningsspillet</a:t>
            </a:r>
          </a:p>
          <a:p>
            <a:r>
              <a:rPr lang="da-DK" dirty="0"/>
              <a:t>Udvidelserne skal bygge på gameplay modellen</a:t>
            </a:r>
          </a:p>
          <a:p>
            <a:r>
              <a:rPr lang="da-DK" dirty="0"/>
              <a:t>Lav skitser til spillets gameplay i en </a:t>
            </a:r>
            <a:r>
              <a:rPr lang="da-DK" dirty="0" err="1"/>
              <a:t>powerpoint</a:t>
            </a:r>
            <a:endParaRPr lang="da-DK" dirty="0"/>
          </a:p>
          <a:p>
            <a:r>
              <a:rPr lang="da-DK" dirty="0"/>
              <a:t>Lav et slide for hvert element i gameplay</a:t>
            </a:r>
            <a:br>
              <a:rPr lang="da-DK" dirty="0"/>
            </a:br>
            <a:r>
              <a:rPr lang="da-DK" dirty="0"/>
              <a:t>(regler, motivation, læring, identifikation)</a:t>
            </a:r>
          </a:p>
          <a:p>
            <a:r>
              <a:rPr lang="da-DK" dirty="0"/>
              <a:t>Hvert slide skal indeholde</a:t>
            </a:r>
          </a:p>
          <a:p>
            <a:pPr lvl="1"/>
            <a:r>
              <a:rPr lang="da-DK" dirty="0"/>
              <a:t>en skitse af skærmen i spillet</a:t>
            </a:r>
          </a:p>
          <a:p>
            <a:pPr lvl="1"/>
            <a:r>
              <a:rPr lang="da-DK" dirty="0"/>
              <a:t>en beskrivelse af interaktionen på skærmen</a:t>
            </a:r>
          </a:p>
          <a:p>
            <a:pPr lvl="1"/>
            <a:r>
              <a:rPr lang="da-DK" dirty="0"/>
              <a:t>en kort tekst som argumenterer for hvorfor jeres design understøtter dette element i gameplay modellen</a:t>
            </a:r>
          </a:p>
        </p:txBody>
      </p:sp>
    </p:spTree>
    <p:extLst>
      <p:ext uri="{BB962C8B-B14F-4D97-AF65-F5344CB8AC3E}">
        <p14:creationId xmlns:p14="http://schemas.microsoft.com/office/powerpoint/2010/main" val="343400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133091-D5D3-0719-8270-1B17DCD54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Regler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9EB8EA0-63B1-F9AB-E733-D8794D6F2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150" y="1825625"/>
            <a:ext cx="2919413" cy="4351338"/>
          </a:xfrm>
        </p:spPr>
        <p:txBody>
          <a:bodyPr/>
          <a:lstStyle/>
          <a:p>
            <a:r>
              <a:rPr lang="da-DK" dirty="0"/>
              <a:t>Når man klikker på knappen starter spillet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1940624F-CFEC-EAAE-BAB4-8BAE70594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2250" y="1825625"/>
            <a:ext cx="5181600" cy="4351338"/>
          </a:xfrm>
        </p:spPr>
        <p:txBody>
          <a:bodyPr/>
          <a:lstStyle/>
          <a:p>
            <a:r>
              <a:rPr lang="da-DK" dirty="0"/>
              <a:t>Det er logisk, at man skal starte spillet ved at klikke på knappen fordi vi har placeret en ”</a:t>
            </a:r>
            <a:r>
              <a:rPr lang="da-DK" dirty="0" err="1"/>
              <a:t>play</a:t>
            </a:r>
            <a:r>
              <a:rPr lang="da-DK" dirty="0"/>
              <a:t>”-trekant på knappen</a:t>
            </a:r>
          </a:p>
          <a:p>
            <a:r>
              <a:rPr lang="da-DK" dirty="0"/>
              <a:t>Trekanten er hvid som kontrast til knappens blå farve, hvilket øger tydeligheden af knappens funktion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DF739F08-F0FD-B4C4-80EC-E19F507F0F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656" y="1931194"/>
            <a:ext cx="2984500" cy="4140200"/>
          </a:xfrm>
          <a:prstGeom prst="rect">
            <a:avLst/>
          </a:prstGeom>
        </p:spPr>
      </p:pic>
      <p:sp>
        <p:nvSpPr>
          <p:cNvPr id="7" name="Trekant 6">
            <a:extLst>
              <a:ext uri="{FF2B5EF4-FFF2-40B4-BE49-F238E27FC236}">
                <a16:creationId xmlns:a16="http://schemas.microsoft.com/office/drawing/2014/main" id="{936F4501-3A7E-4798-4EF0-C7893F41D973}"/>
              </a:ext>
            </a:extLst>
          </p:cNvPr>
          <p:cNvSpPr/>
          <p:nvPr/>
        </p:nvSpPr>
        <p:spPr>
          <a:xfrm rot="5400000">
            <a:off x="4729166" y="4257675"/>
            <a:ext cx="411559" cy="257175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0279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6E02FD97FCA64EBD7228A4C90F5733" ma:contentTypeVersion="17" ma:contentTypeDescription="Opret et nyt dokument." ma:contentTypeScope="" ma:versionID="18e5987c0fd13b7207e3aa72bb878ff2">
  <xsd:schema xmlns:xsd="http://www.w3.org/2001/XMLSchema" xmlns:xs="http://www.w3.org/2001/XMLSchema" xmlns:p="http://schemas.microsoft.com/office/2006/metadata/properties" xmlns:ns2="04d08b01-d44e-447c-b274-cbfe2426c0df" xmlns:ns3="6d650cfe-2cc3-4d54-81e1-fa802eb28842" targetNamespace="http://schemas.microsoft.com/office/2006/metadata/properties" ma:root="true" ma:fieldsID="ffa98d0cfad75d341224ead01f644095" ns2:_="" ns3:_="">
    <xsd:import namespace="04d08b01-d44e-447c-b274-cbfe2426c0df"/>
    <xsd:import namespace="6d650cfe-2cc3-4d54-81e1-fa802eb28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d08b01-d44e-447c-b274-cbfe2426c0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Billedmærker" ma:readOnly="false" ma:fieldId="{5cf76f15-5ced-4ddc-b409-7134ff3c332f}" ma:taxonomyMulti="true" ma:sspId="7d2a11bd-5271-4372-9cee-54954ef515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50cfe-2cc3-4d54-81e1-fa802eb2884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a7c6965b-06f1-48aa-96bd-297ec2027a76}" ma:internalName="TaxCatchAll" ma:showField="CatchAllData" ma:web="6d650cfe-2cc3-4d54-81e1-fa802eb28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d08b01-d44e-447c-b274-cbfe2426c0df">
      <Terms xmlns="http://schemas.microsoft.com/office/infopath/2007/PartnerControls"/>
    </lcf76f155ced4ddcb4097134ff3c332f>
    <TaxCatchAll xmlns="6d650cfe-2cc3-4d54-81e1-fa802eb28842" xsi:nil="true"/>
  </documentManagement>
</p:properties>
</file>

<file path=customXml/itemProps1.xml><?xml version="1.0" encoding="utf-8"?>
<ds:datastoreItem xmlns:ds="http://schemas.openxmlformats.org/officeDocument/2006/customXml" ds:itemID="{664CFADA-EE71-4063-A150-1DC3904A7D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A6628F-FF71-485C-8255-2F9579D98C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d08b01-d44e-447c-b274-cbfe2426c0df"/>
    <ds:schemaRef ds:uri="6d650cfe-2cc3-4d54-81e1-fa802eb288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B4570E-E269-4A9D-B6D6-F56776837391}">
  <ds:schemaRefs>
    <ds:schemaRef ds:uri="http://purl.org/dc/dcmitype/"/>
    <ds:schemaRef ds:uri="6d650cfe-2cc3-4d54-81e1-fa802eb28842"/>
    <ds:schemaRef ds:uri="http://schemas.microsoft.com/office/2006/documentManagement/types"/>
    <ds:schemaRef ds:uri="04d08b01-d44e-447c-b274-cbfe2426c0df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Gameplay</vt:lpstr>
      <vt:lpstr>PowerPoint-præsentation</vt:lpstr>
      <vt:lpstr>Opgave</vt:lpstr>
      <vt:lpstr>Regler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Gameplay</dc:title>
  <dc:creator>[MQ]  Mette Machholm</dc:creator>
  <cp:lastModifiedBy>Mads Stenbæk</cp:lastModifiedBy>
  <cp:revision>1</cp:revision>
  <dcterms:created xsi:type="dcterms:W3CDTF">2022-08-30T09:03:00Z</dcterms:created>
  <dcterms:modified xsi:type="dcterms:W3CDTF">2024-08-14T11:16:48Z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0x010100516E02FD97FCA64EBD7228A4C90F5733</vt:lpwstr>
  </property>
</Properties>
</file>