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57" r:id="rId12"/>
    <p:sldId id="260" r:id="rId13"/>
    <p:sldId id="271" r:id="rId14"/>
    <p:sldId id="274" r:id="rId15"/>
    <p:sldId id="273" r:id="rId16"/>
    <p:sldId id="266" r:id="rId17"/>
    <p:sldId id="272" r:id="rId18"/>
    <p:sldId id="269" r:id="rId19"/>
    <p:sldId id="270" r:id="rId20"/>
    <p:sldId id="267" r:id="rId21"/>
    <p:sldId id="268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1899C-50ED-9546-8165-77CB961BDAFE}" v="188" dt="2023-05-12T11:14:49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/>
    <p:restoredTop sz="96327"/>
  </p:normalViewPr>
  <p:slideViewPr>
    <p:cSldViewPr snapToGrid="0">
      <p:cViewPr varScale="1">
        <p:scale>
          <a:sx n="69" d="100"/>
          <a:sy n="69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[MQ]  Mette Machholm" userId="de644483-2574-4443-abd9-5e272bd98a5e" providerId="ADAL" clId="{54E0AC41-0073-0D43-BAE0-55BA28E3DB29}"/>
    <pc:docChg chg="custSel addSld modSld sldOrd">
      <pc:chgData name="[MQ]  Mette Machholm" userId="de644483-2574-4443-abd9-5e272bd98a5e" providerId="ADAL" clId="{54E0AC41-0073-0D43-BAE0-55BA28E3DB29}" dt="2022-09-13T11:36:58.057" v="231" actId="20577"/>
      <pc:docMkLst>
        <pc:docMk/>
      </pc:docMkLst>
      <pc:sldChg chg="ord">
        <pc:chgData name="[MQ]  Mette Machholm" userId="de644483-2574-4443-abd9-5e272bd98a5e" providerId="ADAL" clId="{54E0AC41-0073-0D43-BAE0-55BA28E3DB29}" dt="2022-09-13T10:59:57.140" v="1" actId="20578"/>
        <pc:sldMkLst>
          <pc:docMk/>
          <pc:sldMk cId="3523841096" sldId="266"/>
        </pc:sldMkLst>
      </pc:sldChg>
      <pc:sldChg chg="ord">
        <pc:chgData name="[MQ]  Mette Machholm" userId="de644483-2574-4443-abd9-5e272bd98a5e" providerId="ADAL" clId="{54E0AC41-0073-0D43-BAE0-55BA28E3DB29}" dt="2022-09-13T11:00:02.111" v="2" actId="20578"/>
        <pc:sldMkLst>
          <pc:docMk/>
          <pc:sldMk cId="3853276938" sldId="267"/>
        </pc:sldMkLst>
      </pc:sldChg>
      <pc:sldChg chg="modSp mod">
        <pc:chgData name="[MQ]  Mette Machholm" userId="de644483-2574-4443-abd9-5e272bd98a5e" providerId="ADAL" clId="{54E0AC41-0073-0D43-BAE0-55BA28E3DB29}" dt="2022-09-13T11:36:58.057" v="231" actId="20577"/>
        <pc:sldMkLst>
          <pc:docMk/>
          <pc:sldMk cId="1795608815" sldId="268"/>
        </pc:sldMkLst>
        <pc:spChg chg="mod">
          <ac:chgData name="[MQ]  Mette Machholm" userId="de644483-2574-4443-abd9-5e272bd98a5e" providerId="ADAL" clId="{54E0AC41-0073-0D43-BAE0-55BA28E3DB29}" dt="2022-09-13T11:36:58.057" v="231" actId="20577"/>
          <ac:spMkLst>
            <pc:docMk/>
            <pc:sldMk cId="1795608815" sldId="268"/>
            <ac:spMk id="2" creationId="{BC646C9B-8510-5A62-9266-545F3956F5CB}"/>
          </ac:spMkLst>
        </pc:spChg>
        <pc:spChg chg="mod">
          <ac:chgData name="[MQ]  Mette Machholm" userId="de644483-2574-4443-abd9-5e272bd98a5e" providerId="ADAL" clId="{54E0AC41-0073-0D43-BAE0-55BA28E3DB29}" dt="2022-09-13T11:36:45.780" v="228" actId="20577"/>
          <ac:spMkLst>
            <pc:docMk/>
            <pc:sldMk cId="1795608815" sldId="268"/>
            <ac:spMk id="3" creationId="{B9FA6789-C20C-053C-9882-57DEE28A1141}"/>
          </ac:spMkLst>
        </pc:spChg>
      </pc:sldChg>
      <pc:sldChg chg="modSp mod">
        <pc:chgData name="[MQ]  Mette Machholm" userId="de644483-2574-4443-abd9-5e272bd98a5e" providerId="ADAL" clId="{54E0AC41-0073-0D43-BAE0-55BA28E3DB29}" dt="2022-09-13T11:09:31.510" v="150" actId="20577"/>
        <pc:sldMkLst>
          <pc:docMk/>
          <pc:sldMk cId="3207353776" sldId="271"/>
        </pc:sldMkLst>
        <pc:spChg chg="mod">
          <ac:chgData name="[MQ]  Mette Machholm" userId="de644483-2574-4443-abd9-5e272bd98a5e" providerId="ADAL" clId="{54E0AC41-0073-0D43-BAE0-55BA28E3DB29}" dt="2022-09-13T11:02:33.632" v="49" actId="20577"/>
          <ac:spMkLst>
            <pc:docMk/>
            <pc:sldMk cId="3207353776" sldId="271"/>
            <ac:spMk id="2" creationId="{257B4A51-2721-8A4E-B286-127089DECA51}"/>
          </ac:spMkLst>
        </pc:spChg>
        <pc:spChg chg="mod">
          <ac:chgData name="[MQ]  Mette Machholm" userId="de644483-2574-4443-abd9-5e272bd98a5e" providerId="ADAL" clId="{54E0AC41-0073-0D43-BAE0-55BA28E3DB29}" dt="2022-09-13T11:04:16.212" v="76" actId="20577"/>
          <ac:spMkLst>
            <pc:docMk/>
            <pc:sldMk cId="3207353776" sldId="271"/>
            <ac:spMk id="4" creationId="{EAE732BD-05B2-8649-914F-6718BC78D3B2}"/>
          </ac:spMkLst>
        </pc:spChg>
        <pc:spChg chg="mod">
          <ac:chgData name="[MQ]  Mette Machholm" userId="de644483-2574-4443-abd9-5e272bd98a5e" providerId="ADAL" clId="{54E0AC41-0073-0D43-BAE0-55BA28E3DB29}" dt="2022-09-13T11:09:31.510" v="150" actId="20577"/>
          <ac:spMkLst>
            <pc:docMk/>
            <pc:sldMk cId="3207353776" sldId="271"/>
            <ac:spMk id="5" creationId="{88476B37-B862-EF4A-9F53-D3095D38131A}"/>
          </ac:spMkLst>
        </pc:spChg>
      </pc:sldChg>
      <pc:sldChg chg="add">
        <pc:chgData name="[MQ]  Mette Machholm" userId="de644483-2574-4443-abd9-5e272bd98a5e" providerId="ADAL" clId="{54E0AC41-0073-0D43-BAE0-55BA28E3DB29}" dt="2022-09-13T11:00:30.118" v="3" actId="2890"/>
        <pc:sldMkLst>
          <pc:docMk/>
          <pc:sldMk cId="2008955026" sldId="273"/>
        </pc:sldMkLst>
      </pc:sldChg>
      <pc:sldChg chg="modSp add mod">
        <pc:chgData name="[MQ]  Mette Machholm" userId="de644483-2574-4443-abd9-5e272bd98a5e" providerId="ADAL" clId="{54E0AC41-0073-0D43-BAE0-55BA28E3DB29}" dt="2022-09-13T11:18:22.872" v="187" actId="20577"/>
        <pc:sldMkLst>
          <pc:docMk/>
          <pc:sldMk cId="880886050" sldId="274"/>
        </pc:sldMkLst>
        <pc:spChg chg="mod">
          <ac:chgData name="[MQ]  Mette Machholm" userId="de644483-2574-4443-abd9-5e272bd98a5e" providerId="ADAL" clId="{54E0AC41-0073-0D43-BAE0-55BA28E3DB29}" dt="2022-09-13T11:16:38.316" v="180" actId="20577"/>
          <ac:spMkLst>
            <pc:docMk/>
            <pc:sldMk cId="880886050" sldId="274"/>
            <ac:spMk id="4" creationId="{EAE732BD-05B2-8649-914F-6718BC78D3B2}"/>
          </ac:spMkLst>
        </pc:spChg>
        <pc:spChg chg="mod">
          <ac:chgData name="[MQ]  Mette Machholm" userId="de644483-2574-4443-abd9-5e272bd98a5e" providerId="ADAL" clId="{54E0AC41-0073-0D43-BAE0-55BA28E3DB29}" dt="2022-09-13T11:18:22.872" v="187" actId="20577"/>
          <ac:spMkLst>
            <pc:docMk/>
            <pc:sldMk cId="880886050" sldId="274"/>
            <ac:spMk id="5" creationId="{88476B37-B862-EF4A-9F53-D3095D38131A}"/>
          </ac:spMkLst>
        </pc:spChg>
      </pc:sldChg>
    </pc:docChg>
  </pc:docChgLst>
  <pc:docChgLst>
    <pc:chgData name="[MQ]  Mette Machholm" userId="de644483-2574-4443-abd9-5e272bd98a5e" providerId="ADAL" clId="{98B1899C-50ED-9546-8165-77CB961BDAFE}"/>
    <pc:docChg chg="undo custSel modSld">
      <pc:chgData name="[MQ]  Mette Machholm" userId="de644483-2574-4443-abd9-5e272bd98a5e" providerId="ADAL" clId="{98B1899C-50ED-9546-8165-77CB961BDAFE}" dt="2023-05-12T11:14:49.569" v="358" actId="1076"/>
      <pc:docMkLst>
        <pc:docMk/>
      </pc:docMkLst>
      <pc:sldChg chg="delSp mod delAnim">
        <pc:chgData name="[MQ]  Mette Machholm" userId="de644483-2574-4443-abd9-5e272bd98a5e" providerId="ADAL" clId="{98B1899C-50ED-9546-8165-77CB961BDAFE}" dt="2023-05-12T10:38:16.520" v="0" actId="478"/>
        <pc:sldMkLst>
          <pc:docMk/>
          <pc:sldMk cId="2371716055" sldId="259"/>
        </pc:sldMkLst>
        <pc:picChg chg="del">
          <ac:chgData name="[MQ]  Mette Machholm" userId="de644483-2574-4443-abd9-5e272bd98a5e" providerId="ADAL" clId="{98B1899C-50ED-9546-8165-77CB961BDAFE}" dt="2023-05-12T10:38:16.520" v="0" actId="478"/>
          <ac:picMkLst>
            <pc:docMk/>
            <pc:sldMk cId="2371716055" sldId="259"/>
            <ac:picMk id="6" creationId="{25C94E53-6778-601C-E74E-7838A6BDC9CD}"/>
          </ac:picMkLst>
        </pc:picChg>
      </pc:sldChg>
      <pc:sldChg chg="addSp modSp mod modAnim">
        <pc:chgData name="[MQ]  Mette Machholm" userId="de644483-2574-4443-abd9-5e272bd98a5e" providerId="ADAL" clId="{98B1899C-50ED-9546-8165-77CB961BDAFE}" dt="2023-05-12T11:14:49.569" v="358" actId="1076"/>
        <pc:sldMkLst>
          <pc:docMk/>
          <pc:sldMk cId="2045528622" sldId="263"/>
        </pc:sldMkLst>
        <pc:spChg chg="add mod">
          <ac:chgData name="[MQ]  Mette Machholm" userId="de644483-2574-4443-abd9-5e272bd98a5e" providerId="ADAL" clId="{98B1899C-50ED-9546-8165-77CB961BDAFE}" dt="2023-05-12T10:40:30.557" v="26" actId="255"/>
          <ac:spMkLst>
            <pc:docMk/>
            <pc:sldMk cId="2045528622" sldId="263"/>
            <ac:spMk id="5" creationId="{38D75565-6496-AF4F-1F4F-18A366BD75A8}"/>
          </ac:spMkLst>
        </pc:spChg>
        <pc:picChg chg="add mod">
          <ac:chgData name="[MQ]  Mette Machholm" userId="de644483-2574-4443-abd9-5e272bd98a5e" providerId="ADAL" clId="{98B1899C-50ED-9546-8165-77CB961BDAFE}" dt="2023-05-12T11:14:49.569" v="358" actId="1076"/>
          <ac:picMkLst>
            <pc:docMk/>
            <pc:sldMk cId="2045528622" sldId="263"/>
            <ac:picMk id="3" creationId="{6EF07A4B-F0DB-E818-FC6E-04E24D6A9156}"/>
          </ac:picMkLst>
        </pc:picChg>
      </pc:sldChg>
      <pc:sldChg chg="addSp delSp modSp mod delAnim">
        <pc:chgData name="[MQ]  Mette Machholm" userId="de644483-2574-4443-abd9-5e272bd98a5e" providerId="ADAL" clId="{98B1899C-50ED-9546-8165-77CB961BDAFE}" dt="2023-05-12T10:48:56.192" v="64" actId="11529"/>
        <pc:sldMkLst>
          <pc:docMk/>
          <pc:sldMk cId="2276281824" sldId="264"/>
        </pc:sldMkLst>
        <pc:spChg chg="mod topLvl">
          <ac:chgData name="[MQ]  Mette Machholm" userId="de644483-2574-4443-abd9-5e272bd98a5e" providerId="ADAL" clId="{98B1899C-50ED-9546-8165-77CB961BDAFE}" dt="2023-05-12T10:44:56.164" v="34" actId="1076"/>
          <ac:spMkLst>
            <pc:docMk/>
            <pc:sldMk cId="2276281824" sldId="264"/>
            <ac:spMk id="6" creationId="{91A4FD8F-CA43-2CBA-3A88-AE2ABCDBB583}"/>
          </ac:spMkLst>
        </pc:spChg>
        <pc:spChg chg="add del">
          <ac:chgData name="[MQ]  Mette Machholm" userId="de644483-2574-4443-abd9-5e272bd98a5e" providerId="ADAL" clId="{98B1899C-50ED-9546-8165-77CB961BDAFE}" dt="2023-05-12T10:48:56.192" v="64" actId="11529"/>
          <ac:spMkLst>
            <pc:docMk/>
            <pc:sldMk cId="2276281824" sldId="264"/>
            <ac:spMk id="7" creationId="{8BD1D343-F5A9-AD34-B783-74D31F09FF8D}"/>
          </ac:spMkLst>
        </pc:spChg>
        <pc:grpChg chg="del">
          <ac:chgData name="[MQ]  Mette Machholm" userId="de644483-2574-4443-abd9-5e272bd98a5e" providerId="ADAL" clId="{98B1899C-50ED-9546-8165-77CB961BDAFE}" dt="2023-05-12T10:44:20.947" v="28" actId="478"/>
          <ac:grpSpMkLst>
            <pc:docMk/>
            <pc:sldMk cId="2276281824" sldId="264"/>
            <ac:grpSpMk id="10" creationId="{7BD5A56B-CACF-FD9F-683A-AA1D95B3A048}"/>
          </ac:grpSpMkLst>
        </pc:grpChg>
        <pc:picChg chg="add mod">
          <ac:chgData name="[MQ]  Mette Machholm" userId="de644483-2574-4443-abd9-5e272bd98a5e" providerId="ADAL" clId="{98B1899C-50ED-9546-8165-77CB961BDAFE}" dt="2023-05-12T10:44:50.060" v="33" actId="167"/>
          <ac:picMkLst>
            <pc:docMk/>
            <pc:sldMk cId="2276281824" sldId="264"/>
            <ac:picMk id="4" creationId="{B880D5AA-30FF-6C96-A43C-AABB9E11B089}"/>
          </ac:picMkLst>
        </pc:picChg>
        <pc:picChg chg="del topLvl">
          <ac:chgData name="[MQ]  Mette Machholm" userId="de644483-2574-4443-abd9-5e272bd98a5e" providerId="ADAL" clId="{98B1899C-50ED-9546-8165-77CB961BDAFE}" dt="2023-05-12T10:44:20.947" v="28" actId="478"/>
          <ac:picMkLst>
            <pc:docMk/>
            <pc:sldMk cId="2276281824" sldId="264"/>
            <ac:picMk id="5" creationId="{84A8D5BA-9667-AE55-0A54-5DC88E992F9A}"/>
          </ac:picMkLst>
        </pc:picChg>
      </pc:sldChg>
      <pc:sldChg chg="addSp modSp mod modAnim">
        <pc:chgData name="[MQ]  Mette Machholm" userId="de644483-2574-4443-abd9-5e272bd98a5e" providerId="ADAL" clId="{98B1899C-50ED-9546-8165-77CB961BDAFE}" dt="2023-05-12T10:49:17.739" v="69"/>
        <pc:sldMkLst>
          <pc:docMk/>
          <pc:sldMk cId="3523841096" sldId="266"/>
        </pc:sldMkLst>
        <pc:spChg chg="add mod">
          <ac:chgData name="[MQ]  Mette Machholm" userId="de644483-2574-4443-abd9-5e272bd98a5e" providerId="ADAL" clId="{98B1899C-50ED-9546-8165-77CB961BDAFE}" dt="2023-05-12T10:49:04.056" v="66" actId="1076"/>
          <ac:spMkLst>
            <pc:docMk/>
            <pc:sldMk cId="3523841096" sldId="266"/>
            <ac:spMk id="3" creationId="{A174E024-A8B2-1DA3-A37F-4ECD0B97E6C0}"/>
          </ac:spMkLst>
        </pc:spChg>
      </pc:sldChg>
      <pc:sldChg chg="addSp modSp mod modAnim">
        <pc:chgData name="[MQ]  Mette Machholm" userId="de644483-2574-4443-abd9-5e272bd98a5e" providerId="ADAL" clId="{98B1899C-50ED-9546-8165-77CB961BDAFE}" dt="2023-05-12T10:56:19.428" v="357"/>
        <pc:sldMkLst>
          <pc:docMk/>
          <pc:sldMk cId="1795608815" sldId="268"/>
        </pc:sldMkLst>
        <pc:spChg chg="mod">
          <ac:chgData name="[MQ]  Mette Machholm" userId="de644483-2574-4443-abd9-5e272bd98a5e" providerId="ADAL" clId="{98B1899C-50ED-9546-8165-77CB961BDAFE}" dt="2023-05-12T10:55:39.048" v="353" actId="20577"/>
          <ac:spMkLst>
            <pc:docMk/>
            <pc:sldMk cId="1795608815" sldId="268"/>
            <ac:spMk id="3" creationId="{B9FA6789-C20C-053C-9882-57DEE28A1141}"/>
          </ac:spMkLst>
        </pc:spChg>
        <pc:spChg chg="add mod">
          <ac:chgData name="[MQ]  Mette Machholm" userId="de644483-2574-4443-abd9-5e272bd98a5e" providerId="ADAL" clId="{98B1899C-50ED-9546-8165-77CB961BDAFE}" dt="2023-05-12T10:56:06.516" v="356" actId="1076"/>
          <ac:spMkLst>
            <pc:docMk/>
            <pc:sldMk cId="1795608815" sldId="268"/>
            <ac:spMk id="6" creationId="{7801A6F3-7F5F-87A6-8E1A-1C02654E0D3E}"/>
          </ac:spMkLst>
        </pc:spChg>
        <pc:picChg chg="add mod">
          <ac:chgData name="[MQ]  Mette Machholm" userId="de644483-2574-4443-abd9-5e272bd98a5e" providerId="ADAL" clId="{98B1899C-50ED-9546-8165-77CB961BDAFE}" dt="2023-05-12T10:54:36.118" v="185" actId="1076"/>
          <ac:picMkLst>
            <pc:docMk/>
            <pc:sldMk cId="1795608815" sldId="268"/>
            <ac:picMk id="5" creationId="{A009A74A-95D0-DA40-4212-58B0DAA5106C}"/>
          </ac:picMkLst>
        </pc:picChg>
      </pc:sldChg>
      <pc:sldChg chg="modSp mod">
        <pc:chgData name="[MQ]  Mette Machholm" userId="de644483-2574-4443-abd9-5e272bd98a5e" providerId="ADAL" clId="{98B1899C-50ED-9546-8165-77CB961BDAFE}" dt="2023-05-12T10:47:27.274" v="46" actId="20577"/>
        <pc:sldMkLst>
          <pc:docMk/>
          <pc:sldMk cId="3207353776" sldId="271"/>
        </pc:sldMkLst>
        <pc:spChg chg="mod">
          <ac:chgData name="[MQ]  Mette Machholm" userId="de644483-2574-4443-abd9-5e272bd98a5e" providerId="ADAL" clId="{98B1899C-50ED-9546-8165-77CB961BDAFE}" dt="2023-05-12T10:47:18.838" v="36" actId="20577"/>
          <ac:spMkLst>
            <pc:docMk/>
            <pc:sldMk cId="3207353776" sldId="271"/>
            <ac:spMk id="4" creationId="{EAE732BD-05B2-8649-914F-6718BC78D3B2}"/>
          </ac:spMkLst>
        </pc:spChg>
        <pc:spChg chg="mod">
          <ac:chgData name="[MQ]  Mette Machholm" userId="de644483-2574-4443-abd9-5e272bd98a5e" providerId="ADAL" clId="{98B1899C-50ED-9546-8165-77CB961BDAFE}" dt="2023-05-12T10:47:27.274" v="46" actId="20577"/>
          <ac:spMkLst>
            <pc:docMk/>
            <pc:sldMk cId="3207353776" sldId="271"/>
            <ac:spMk id="5" creationId="{88476B37-B862-EF4A-9F53-D3095D38131A}"/>
          </ac:spMkLst>
        </pc:spChg>
      </pc:sldChg>
      <pc:sldChg chg="delSp modSp mod">
        <pc:chgData name="[MQ]  Mette Machholm" userId="de644483-2574-4443-abd9-5e272bd98a5e" providerId="ADAL" clId="{98B1899C-50ED-9546-8165-77CB961BDAFE}" dt="2023-05-12T10:51:01.616" v="71" actId="478"/>
        <pc:sldMkLst>
          <pc:docMk/>
          <pc:sldMk cId="1083685037" sldId="272"/>
        </pc:sldMkLst>
        <pc:spChg chg="del">
          <ac:chgData name="[MQ]  Mette Machholm" userId="de644483-2574-4443-abd9-5e272bd98a5e" providerId="ADAL" clId="{98B1899C-50ED-9546-8165-77CB961BDAFE}" dt="2023-05-12T10:51:01.616" v="71" actId="478"/>
          <ac:spMkLst>
            <pc:docMk/>
            <pc:sldMk cId="1083685037" sldId="272"/>
            <ac:spMk id="2" creationId="{19F4C54E-5F2B-C948-8E84-2392CC4EC2E1}"/>
          </ac:spMkLst>
        </pc:spChg>
        <pc:spChg chg="mod">
          <ac:chgData name="[MQ]  Mette Machholm" userId="de644483-2574-4443-abd9-5e272bd98a5e" providerId="ADAL" clId="{98B1899C-50ED-9546-8165-77CB961BDAFE}" dt="2023-05-12T10:49:44.870" v="70" actId="12"/>
          <ac:spMkLst>
            <pc:docMk/>
            <pc:sldMk cId="1083685037" sldId="272"/>
            <ac:spMk id="3" creationId="{58DD2E23-E007-B74E-B857-707E99894E5F}"/>
          </ac:spMkLst>
        </pc:spChg>
      </pc:sldChg>
      <pc:sldChg chg="modSp mod">
        <pc:chgData name="[MQ]  Mette Machholm" userId="de644483-2574-4443-abd9-5e272bd98a5e" providerId="ADAL" clId="{98B1899C-50ED-9546-8165-77CB961BDAFE}" dt="2023-05-12T10:48:12.858" v="62" actId="20577"/>
        <pc:sldMkLst>
          <pc:docMk/>
          <pc:sldMk cId="2008955026" sldId="273"/>
        </pc:sldMkLst>
        <pc:spChg chg="mod">
          <ac:chgData name="[MQ]  Mette Machholm" userId="de644483-2574-4443-abd9-5e272bd98a5e" providerId="ADAL" clId="{98B1899C-50ED-9546-8165-77CB961BDAFE}" dt="2023-05-12T10:47:57.532" v="57" actId="20577"/>
          <ac:spMkLst>
            <pc:docMk/>
            <pc:sldMk cId="2008955026" sldId="273"/>
            <ac:spMk id="4" creationId="{EAE732BD-05B2-8649-914F-6718BC78D3B2}"/>
          </ac:spMkLst>
        </pc:spChg>
        <pc:spChg chg="mod">
          <ac:chgData name="[MQ]  Mette Machholm" userId="de644483-2574-4443-abd9-5e272bd98a5e" providerId="ADAL" clId="{98B1899C-50ED-9546-8165-77CB961BDAFE}" dt="2023-05-12T10:48:12.858" v="62" actId="20577"/>
          <ac:spMkLst>
            <pc:docMk/>
            <pc:sldMk cId="2008955026" sldId="273"/>
            <ac:spMk id="5" creationId="{88476B37-B862-EF4A-9F53-D3095D38131A}"/>
          </ac:spMkLst>
        </pc:spChg>
      </pc:sldChg>
      <pc:sldChg chg="modSp mod">
        <pc:chgData name="[MQ]  Mette Machholm" userId="de644483-2574-4443-abd9-5e272bd98a5e" providerId="ADAL" clId="{98B1899C-50ED-9546-8165-77CB961BDAFE}" dt="2023-05-12T10:47:49.020" v="55" actId="20577"/>
        <pc:sldMkLst>
          <pc:docMk/>
          <pc:sldMk cId="880886050" sldId="274"/>
        </pc:sldMkLst>
        <pc:spChg chg="mod">
          <ac:chgData name="[MQ]  Mette Machholm" userId="de644483-2574-4443-abd9-5e272bd98a5e" providerId="ADAL" clId="{98B1899C-50ED-9546-8165-77CB961BDAFE}" dt="2023-05-12T10:47:42.311" v="48" actId="20577"/>
          <ac:spMkLst>
            <pc:docMk/>
            <pc:sldMk cId="880886050" sldId="274"/>
            <ac:spMk id="4" creationId="{EAE732BD-05B2-8649-914F-6718BC78D3B2}"/>
          </ac:spMkLst>
        </pc:spChg>
        <pc:spChg chg="mod">
          <ac:chgData name="[MQ]  Mette Machholm" userId="de644483-2574-4443-abd9-5e272bd98a5e" providerId="ADAL" clId="{98B1899C-50ED-9546-8165-77CB961BDAFE}" dt="2023-05-12T10:47:49.020" v="55" actId="20577"/>
          <ac:spMkLst>
            <pc:docMk/>
            <pc:sldMk cId="880886050" sldId="274"/>
            <ac:spMk id="5" creationId="{88476B37-B862-EF4A-9F53-D3095D3813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5935F-1637-3C86-D6B5-EE4EE142A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D0AD18D-B11F-F2DD-8CCD-8E4A8A844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46E387-DB93-1982-703A-CE247389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7FB427-8BDA-45CE-8F57-6C3BD2DA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243E10-B773-6B63-D448-0EEDFC7C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91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C36D1-BD35-CCA6-90F6-61D5FA76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62FBA-C3F4-3F03-0C20-1775AA902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D6EEE1-53D5-155C-841C-E8196FD1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E0009D-4E29-5B67-9F05-1B35EF41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ADB1B7-C672-3C33-FE42-5823C091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77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5B568AB-09D3-4AD6-5FFE-0E371E26B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9F6F6C3-582E-FE40-5A72-414B7A1D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76E6D1-868A-04E1-4E47-9604DB31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9AFE32-3C4E-0F07-A799-CF4BB28A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47834B-10E8-46C7-CD12-6A6F246C4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9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C1FFA-739D-2472-C61E-D0873082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4133E3-25B8-51A8-E2C4-4CE1C709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830571-A0DD-7A2B-6CB7-F2D6D2E3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763D4B-4B0C-D101-FF9B-54B0A76A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79768E-2CB0-E26E-DDA5-908DE924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5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D9FA-FFC1-F0AF-24A1-A9860DFF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EF832A-7C2C-2AE2-48ED-3E8D81D12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20AF03-F6DE-F62A-343B-A2CB9653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0F340B-522D-8ADF-1E17-AD335213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DF765C-05A8-46F9-EE73-FD9F75E2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3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52739-B1E2-54CD-EBB8-42727931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ACE522-0CD2-AE01-4499-51BB72B01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26ADA06-FDB3-4E24-7240-68C44AE0C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FCE570-B828-DFDA-DF8B-33FBD89C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33CC8C-3784-3CB8-EF3A-9B5FF1BD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D1389E7-5C5A-ED84-9A7A-00B637A3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93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5CF2A-E12E-A841-BD1B-6F0A4BC9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718446-141F-7263-2AFF-57D4068DA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B6FD1E-F157-6DBF-C2E6-C80C73064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46C55D3-26B1-D055-21CD-974697DBF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26346C1-AD0F-1057-7FE6-109F05C4F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E8426E8-0755-7A2E-78E8-7B7BCAF4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5BA7BA7-B130-CCDA-5B52-5FC98967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27A7E95-3ED4-D388-CAD5-C9894089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154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9DD8E-C331-ED71-587E-4D79B587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5A9B7A-DE40-C150-9380-4402205B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A4E7156-0ECF-0E85-3E9B-05C23B4D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4CB7661-7AB0-627F-B6E5-2FB4BE4F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214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021AC77-B3C0-6F2A-D380-3FA16052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3D1691E-963F-6FD3-C6F5-07D76B1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A3AC03-0169-A5F1-404D-3408D67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8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CDB07-925D-0D84-EEE9-E7BA3253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84CF17-7C48-394E-054C-42DC2242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8D65D43-0249-C4A0-A936-BD2A673A0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B50739-4EF3-9E15-2CDA-2AD050E0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9C9C91-1B49-7B7E-4718-0BE05A5E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F57A12-0366-5DA4-4A13-1EDBA090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58088-A5B6-CA02-2D12-66643754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6F430F-AE01-9256-A601-8F5A59348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F98D77-62C4-C349-D040-9D0536F3F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C240AB-791F-689C-A503-C6E78769B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AA7CE8-765A-2D52-807C-C29E8DBA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E5D5853-CCCC-B2F8-B365-9AE3169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8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D5A3CE-2D90-E1B6-7C0E-E87EC990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F65B7C-CD7F-AFA1-074A-0A654E2C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30EA7A-D124-1FD7-CEC3-BF314C615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A403-5431-4E45-A34F-E2DA19D78DD7}" type="datetimeFigureOut">
              <a:rPr lang="da-DK" smtClean="0"/>
              <a:t>14-08-2024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AA44C0-2E0A-9605-C491-8F4980A12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161DC4-69DB-CDB2-E494-B6DA4AFC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6184-18F5-B743-A9A7-8272AA5F07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84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office.com/Pages/DesignPageV2.aspx?origin=NeoPortalPage&amp;subpage=design&amp;id=4Gu0exgOZEWuL-so3p2CcYNEZN50JUNEq9leJyvZil5UM1NPWUtGOVQwUzVZRDMwRTBPUzJZNjMzTi4u&amp;analysis=tr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zcase.com/blog/fantastiske-statistikker-om-internet-og-sociale-medi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google.com/accounts/answer/4388034?hl=d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msung.com/dk/support/mobile-devices/sadan-administreres-meddelelser-og-tilladelser-fra-apps-gennem-indstillinger-pa-en-galaxy-telef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EB799-A803-DFB1-DA89-DEDD696C9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Vores data og</a:t>
            </a:r>
            <a:br>
              <a:rPr lang="da-DK" dirty="0"/>
            </a:br>
            <a:r>
              <a:rPr lang="da-DK" dirty="0"/>
              <a:t>vores digitale liv</a:t>
            </a:r>
          </a:p>
        </p:txBody>
      </p:sp>
    </p:spTree>
    <p:extLst>
      <p:ext uri="{BB962C8B-B14F-4D97-AF65-F5344CB8AC3E}">
        <p14:creationId xmlns:p14="http://schemas.microsoft.com/office/powerpoint/2010/main" val="227820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B4A51-2721-8A4E-B286-127089DE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må kende hele din lokationshistorik?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E732BD-05B2-8649-914F-6718BC78D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Ok ?</a:t>
            </a:r>
          </a:p>
          <a:p>
            <a:r>
              <a:rPr lang="da-DK" dirty="0"/>
              <a:t>Bedste ven/veninde</a:t>
            </a:r>
          </a:p>
          <a:p>
            <a:r>
              <a:rPr lang="da-DK" dirty="0"/>
              <a:t>Familie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8476B37-B862-EF4A-9F53-D3095D3813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Ikke ok ?</a:t>
            </a:r>
          </a:p>
          <a:p>
            <a:r>
              <a:rPr lang="da-DK" dirty="0"/>
              <a:t>Hvem som helst på skolen</a:t>
            </a:r>
          </a:p>
          <a:p>
            <a:r>
              <a:rPr lang="da-DK" dirty="0"/>
              <a:t>Rektor</a:t>
            </a:r>
          </a:p>
          <a:p>
            <a:r>
              <a:rPr lang="da-DK" dirty="0"/>
              <a:t>Chefen</a:t>
            </a:r>
          </a:p>
          <a:p>
            <a:r>
              <a:rPr lang="da-DK" dirty="0"/>
              <a:t>Farmor/fætre</a:t>
            </a:r>
          </a:p>
          <a:p>
            <a:r>
              <a:rPr lang="da-DK" dirty="0"/>
              <a:t>Ekskæreste</a:t>
            </a:r>
          </a:p>
          <a:p>
            <a:r>
              <a:rPr lang="da-DK" dirty="0"/>
              <a:t>Lærere</a:t>
            </a:r>
          </a:p>
        </p:txBody>
      </p:sp>
    </p:spTree>
    <p:extLst>
      <p:ext uri="{BB962C8B-B14F-4D97-AF65-F5344CB8AC3E}">
        <p14:creationId xmlns:p14="http://schemas.microsoft.com/office/powerpoint/2010/main" val="320735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B4A51-2721-8A4E-B286-127089DE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parameter for reklamer er ok for dig?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E732BD-05B2-8649-914F-6718BC78D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Ok ?</a:t>
            </a:r>
          </a:p>
          <a:p>
            <a:r>
              <a:rPr lang="da-DK" dirty="0"/>
              <a:t>Køn</a:t>
            </a:r>
          </a:p>
          <a:p>
            <a:r>
              <a:rPr lang="da-DK" dirty="0"/>
              <a:t>Spilhistorik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8476B37-B862-EF4A-9F53-D3095D3813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Ikke ok ?</a:t>
            </a:r>
          </a:p>
          <a:p>
            <a:r>
              <a:rPr lang="da-DK" dirty="0"/>
              <a:t>Religion</a:t>
            </a:r>
          </a:p>
          <a:p>
            <a:r>
              <a:rPr lang="da-DK" dirty="0"/>
              <a:t>Alkoholvaner</a:t>
            </a:r>
          </a:p>
        </p:txBody>
      </p:sp>
    </p:spTree>
    <p:extLst>
      <p:ext uri="{BB962C8B-B14F-4D97-AF65-F5344CB8AC3E}">
        <p14:creationId xmlns:p14="http://schemas.microsoft.com/office/powerpoint/2010/main" val="88088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B4A51-2721-8A4E-B286-127089DE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parameter for reklamer er ok for dig?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E732BD-05B2-8649-914F-6718BC78D3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Ok ?</a:t>
            </a:r>
          </a:p>
          <a:p>
            <a:r>
              <a:rPr lang="da-DK" dirty="0"/>
              <a:t>Alder</a:t>
            </a:r>
          </a:p>
          <a:p>
            <a:r>
              <a:rPr lang="da-DK" dirty="0"/>
              <a:t>Køn</a:t>
            </a:r>
          </a:p>
          <a:p>
            <a:r>
              <a:rPr lang="da-DK" dirty="0"/>
              <a:t>Land, by</a:t>
            </a:r>
          </a:p>
          <a:p>
            <a:r>
              <a:rPr lang="da-DK" dirty="0"/>
              <a:t>Spilinteresser</a:t>
            </a:r>
          </a:p>
          <a:p>
            <a:r>
              <a:rPr lang="da-DK" dirty="0"/>
              <a:t>Søgehistorik</a:t>
            </a:r>
          </a:p>
          <a:p>
            <a:r>
              <a:rPr lang="da-DK" dirty="0"/>
              <a:t>Private interesser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8476B37-B862-EF4A-9F53-D3095D3813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Ikke ok ?</a:t>
            </a:r>
          </a:p>
          <a:p>
            <a:r>
              <a:rPr lang="da-DK" dirty="0"/>
              <a:t>Søgehistorik</a:t>
            </a:r>
          </a:p>
          <a:p>
            <a:r>
              <a:rPr lang="da-DK" dirty="0"/>
              <a:t>Private interesser</a:t>
            </a:r>
          </a:p>
          <a:p>
            <a:r>
              <a:rPr lang="da-DK" dirty="0"/>
              <a:t>Lyd – mikrofon</a:t>
            </a:r>
          </a:p>
          <a:p>
            <a:r>
              <a:rPr lang="da-DK" dirty="0"/>
              <a:t>Politiske holdninger</a:t>
            </a:r>
          </a:p>
          <a:p>
            <a:r>
              <a:rPr lang="da-DK" dirty="0" err="1"/>
              <a:t>Geolokation</a:t>
            </a:r>
            <a:endParaRPr lang="da-DK" dirty="0"/>
          </a:p>
          <a:p>
            <a:r>
              <a:rPr lang="da-DK" dirty="0"/>
              <a:t>Helbred</a:t>
            </a:r>
          </a:p>
          <a:p>
            <a:r>
              <a:rPr lang="da-DK" dirty="0"/>
              <a:t>Religion, seksualitet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8955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940DC-26D4-7AB1-DF52-B77208E4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ved dit foretrukne sociale medie om dig?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7AF149F-68F4-12C2-07A8-A29E9905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69" y="1690688"/>
            <a:ext cx="5114417" cy="50050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8154CA4-831F-150E-BD89-E89ECDE3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813" y="1853514"/>
            <a:ext cx="4740284" cy="4964778"/>
          </a:xfrm>
          <a:prstGeom prst="rect">
            <a:avLst/>
          </a:prstGeom>
        </p:spPr>
      </p:pic>
      <p:sp>
        <p:nvSpPr>
          <p:cNvPr id="3" name="Højrepil 2">
            <a:extLst>
              <a:ext uri="{FF2B5EF4-FFF2-40B4-BE49-F238E27FC236}">
                <a16:creationId xmlns:a16="http://schemas.microsoft.com/office/drawing/2014/main" id="{A174E024-A8B2-1DA3-A37F-4ECD0B97E6C0}"/>
              </a:ext>
            </a:extLst>
          </p:cNvPr>
          <p:cNvSpPr/>
          <p:nvPr/>
        </p:nvSpPr>
        <p:spPr>
          <a:xfrm>
            <a:off x="848497" y="4086374"/>
            <a:ext cx="1482811" cy="8279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3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DD2E23-E007-B74E-B857-707E9989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/>
              <a:t>Managing</a:t>
            </a:r>
            <a:r>
              <a:rPr lang="da-DK" dirty="0"/>
              <a:t> online </a:t>
            </a:r>
            <a:r>
              <a:rPr lang="da-DK" dirty="0" err="1"/>
              <a:t>privacy</a:t>
            </a:r>
            <a:r>
              <a:rPr lang="da-DK" dirty="0"/>
              <a:t> is 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taking</a:t>
            </a:r>
            <a:r>
              <a:rPr lang="da-DK" dirty="0"/>
              <a:t> </a:t>
            </a:r>
            <a:r>
              <a:rPr lang="da-DK" dirty="0" err="1"/>
              <a:t>care</a:t>
            </a:r>
            <a:r>
              <a:rPr lang="da-DK" dirty="0"/>
              <a:t> to </a:t>
            </a:r>
            <a:r>
              <a:rPr lang="da-DK" dirty="0" err="1"/>
              <a:t>ensure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parents</a:t>
            </a:r>
            <a:r>
              <a:rPr lang="da-DK" dirty="0"/>
              <a:t>, </a:t>
            </a:r>
            <a:r>
              <a:rPr lang="da-DK" dirty="0" err="1"/>
              <a:t>friends</a:t>
            </a:r>
            <a:r>
              <a:rPr lang="da-DK" dirty="0"/>
              <a:t> and </a:t>
            </a:r>
            <a:r>
              <a:rPr lang="da-DK" dirty="0" err="1"/>
              <a:t>strangers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see</a:t>
            </a:r>
            <a:r>
              <a:rPr lang="da-DK" dirty="0"/>
              <a:t> the </a:t>
            </a:r>
            <a:r>
              <a:rPr lang="da-DK" dirty="0" err="1"/>
              <a:t>content</a:t>
            </a:r>
            <a:r>
              <a:rPr lang="da-DK" dirty="0"/>
              <a:t> teens </a:t>
            </a:r>
            <a:r>
              <a:rPr lang="da-DK" dirty="0" err="1"/>
              <a:t>want</a:t>
            </a:r>
            <a:r>
              <a:rPr lang="da-DK" dirty="0"/>
              <a:t> </a:t>
            </a:r>
            <a:r>
              <a:rPr lang="da-DK" dirty="0" err="1"/>
              <a:t>them</a:t>
            </a:r>
            <a:r>
              <a:rPr lang="da-DK" dirty="0"/>
              <a:t> to </a:t>
            </a:r>
            <a:r>
              <a:rPr lang="da-DK" dirty="0" err="1"/>
              <a:t>see</a:t>
            </a:r>
            <a:r>
              <a:rPr lang="da-DK" dirty="0"/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68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82855-4B55-C244-A2B8-E7F61EDA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Danske gymnasieelevers tillid til FB/Snapchat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1DB867E-2D03-974B-96EA-7A840FD17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8500"/>
            <a:ext cx="4286873" cy="435133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E64C08A-9362-9A41-A7C3-797AF583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2875"/>
            <a:ext cx="507870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45BBBAA-0A6F-9540-B191-B2EC5610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Danske gymnasieelevers tillid til FB/Snapchat</a:t>
            </a:r>
            <a:br>
              <a:rPr lang="da-DK" dirty="0"/>
            </a:br>
            <a:r>
              <a:rPr lang="da-DK" dirty="0"/>
              <a:t>målrettet annoncering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556CE37-1EC5-6347-85C0-4AC3061E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855787"/>
            <a:ext cx="5002213" cy="45318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BCBA0A2-EFA7-FA47-AA92-5E92BA1AE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71" y="1525588"/>
            <a:ext cx="5073729" cy="496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06AC9-EF6C-29AA-8593-AEDFD03C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Justering af </a:t>
            </a:r>
            <a:r>
              <a:rPr lang="da-DK" dirty="0" err="1"/>
              <a:t>preferencer</a:t>
            </a:r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B562F7E-C734-71D5-6416-221D0121A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29" y="1690688"/>
            <a:ext cx="8613417" cy="435133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7F61B2C-68E6-7D64-FF3B-ED37E073B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35"/>
          <a:stretch/>
        </p:blipFill>
        <p:spPr>
          <a:xfrm>
            <a:off x="1814456" y="3264675"/>
            <a:ext cx="3280463" cy="340797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005DEC2-CCA8-E291-CD3C-5C0899AF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973" y="365125"/>
            <a:ext cx="4642517" cy="532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46C9B-8510-5A62-9266-545F3956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Lav en </a:t>
            </a:r>
            <a:r>
              <a:rPr lang="da-DK" dirty="0" err="1"/>
              <a:t>screencast</a:t>
            </a:r>
            <a:r>
              <a:rPr lang="da-DK" dirty="0"/>
              <a:t>, </a:t>
            </a:r>
            <a:r>
              <a:rPr lang="da-DK"/>
              <a:t>hvor du </a:t>
            </a:r>
            <a:r>
              <a:rPr lang="da-DK" dirty="0"/>
              <a:t>viser, hvordan man kan beskytte sine data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A6789-C20C-053C-9882-57DEE28A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183904" cy="493077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Vælg en indstilling du vil ændre på et socialt medie</a:t>
            </a:r>
          </a:p>
          <a:p>
            <a:r>
              <a:rPr lang="da-DK" dirty="0"/>
              <a:t>Målgruppe: en tysk gymnasieelev</a:t>
            </a:r>
          </a:p>
          <a:p>
            <a:r>
              <a:rPr lang="da-DK" dirty="0"/>
              <a:t>Lav en </a:t>
            </a:r>
            <a:r>
              <a:rPr lang="da-DK" dirty="0" err="1"/>
              <a:t>screencast</a:t>
            </a:r>
            <a:r>
              <a:rPr lang="da-DK" dirty="0"/>
              <a:t>, hvor du forklarer</a:t>
            </a:r>
          </a:p>
          <a:p>
            <a:pPr lvl="1"/>
            <a:r>
              <a:rPr lang="da-DK" dirty="0"/>
              <a:t>hvordan man ændrer den valgte indstilling</a:t>
            </a:r>
          </a:p>
          <a:p>
            <a:pPr lvl="1"/>
            <a:r>
              <a:rPr lang="da-DK" dirty="0"/>
              <a:t>hvorfor man bør ændre denne indstilling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Tips og tricks</a:t>
            </a:r>
          </a:p>
          <a:p>
            <a:r>
              <a:rPr lang="da-DK" dirty="0"/>
              <a:t>Skift sprog til tysk på din mobiltelefon inden ud optager din </a:t>
            </a:r>
            <a:r>
              <a:rPr lang="da-DK" dirty="0" err="1"/>
              <a:t>screencast</a:t>
            </a:r>
            <a:endParaRPr lang="da-DK" dirty="0"/>
          </a:p>
          <a:p>
            <a:r>
              <a:rPr lang="da-DK" dirty="0"/>
              <a:t>Brug mobilens skærmoptager og tal mens du viser, hvordan man gør</a:t>
            </a:r>
          </a:p>
        </p:txBody>
      </p:sp>
      <p:pic>
        <p:nvPicPr>
          <p:cNvPr id="5" name="Billede 4" descr="Et billede, der indeholder tekst, skærmbillede, software, Multimediesoftware&#10;&#10;Automatisk genereret beskrivelse">
            <a:extLst>
              <a:ext uri="{FF2B5EF4-FFF2-40B4-BE49-F238E27FC236}">
                <a16:creationId xmlns:a16="http://schemas.microsoft.com/office/drawing/2014/main" id="{A009A74A-95D0-DA40-4212-58B0DAA5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104" y="1358900"/>
            <a:ext cx="2948894" cy="5245100"/>
          </a:xfrm>
          <a:prstGeom prst="rect">
            <a:avLst/>
          </a:prstGeom>
        </p:spPr>
      </p:pic>
      <p:sp>
        <p:nvSpPr>
          <p:cNvPr id="6" name="Højrepil 5">
            <a:extLst>
              <a:ext uri="{FF2B5EF4-FFF2-40B4-BE49-F238E27FC236}">
                <a16:creationId xmlns:a16="http://schemas.microsoft.com/office/drawing/2014/main" id="{7801A6F3-7F5F-87A6-8E1A-1C02654E0D3E}"/>
              </a:ext>
            </a:extLst>
          </p:cNvPr>
          <p:cNvSpPr/>
          <p:nvPr/>
        </p:nvSpPr>
        <p:spPr>
          <a:xfrm>
            <a:off x="7655697" y="5085149"/>
            <a:ext cx="1482811" cy="8279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56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30CEA-CFBE-0DAD-FDB2-E32ECF4A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Her er ingen rigtige meninger eller</a:t>
            </a:r>
            <a:br>
              <a:rPr lang="da-DK" dirty="0"/>
            </a:br>
            <a:r>
              <a:rPr lang="da-DK" dirty="0"/>
              <a:t>løftede pegefingre!</a:t>
            </a:r>
          </a:p>
        </p:txBody>
      </p:sp>
      <p:pic>
        <p:nvPicPr>
          <p:cNvPr id="5" name="Billede 4" descr="Et billede, der indeholder tekst, monitor, skærmbillede, skærm&#10;&#10;Automatisk genereret beskrivelse">
            <a:extLst>
              <a:ext uri="{FF2B5EF4-FFF2-40B4-BE49-F238E27FC236}">
                <a16:creationId xmlns:a16="http://schemas.microsoft.com/office/drawing/2014/main" id="{8C91FD87-9C07-632A-9925-E2E909DE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6812" b="26812"/>
          <a:stretch/>
        </p:blipFill>
        <p:spPr>
          <a:xfrm>
            <a:off x="6573420" y="-795131"/>
            <a:ext cx="4140962" cy="736539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3433475-2A72-E3A3-E001-4475A4BD04D0}"/>
              </a:ext>
            </a:extLst>
          </p:cNvPr>
          <p:cNvSpPr txBox="1"/>
          <p:nvPr/>
        </p:nvSpPr>
        <p:spPr>
          <a:xfrm>
            <a:off x="319216" y="2052982"/>
            <a:ext cx="11034584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FF0000"/>
                </a:solidFill>
              </a:rPr>
              <a:t>Men nogle gange en stor frustration over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>
                <a:solidFill>
                  <a:srgbClr val="FF0000"/>
                </a:solidFill>
              </a:rPr>
              <a:t>jeg ikke selv kan bestemme over mit digitale 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>
                <a:solidFill>
                  <a:srgbClr val="FF0000"/>
                </a:solidFill>
              </a:rPr>
              <a:t>store </a:t>
            </a:r>
            <a:r>
              <a:rPr lang="da-DK" sz="4000" dirty="0" err="1">
                <a:solidFill>
                  <a:srgbClr val="FF0000"/>
                </a:solidFill>
              </a:rPr>
              <a:t>techvirksomheder</a:t>
            </a:r>
            <a:r>
              <a:rPr lang="da-DK" sz="4000" dirty="0">
                <a:solidFill>
                  <a:srgbClr val="FF0000"/>
                </a:solidFill>
              </a:rPr>
              <a:t> bestemmer mere end demokratiske stater om den digitale infrastruktur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4000" dirty="0">
                <a:solidFill>
                  <a:srgbClr val="FF0000"/>
                </a:solidFill>
              </a:rPr>
              <a:t>jeg ikke kan overskue konsekvenserne af mit digitale liv, selvom jeg ved mere end de fleste om it</a:t>
            </a:r>
          </a:p>
          <a:p>
            <a:endParaRPr lang="da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14FDD-0D77-8AE2-5D78-4E877AB6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tid bruger I på</a:t>
            </a:r>
            <a:br>
              <a:rPr lang="da-DK" dirty="0"/>
            </a:br>
            <a:r>
              <a:rPr lang="da-DK" dirty="0"/>
              <a:t>jeres digitale liv?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E5CE84-14AF-9262-C31B-9D2F27213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" y="2505096"/>
            <a:ext cx="4617308" cy="17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004D65-29C7-EE02-3369-9B3BE0BD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6" y="4562475"/>
            <a:ext cx="54991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monitor, udendørs, mobiltelefon&#10;&#10;Automatisk genereret beskrivelse">
            <a:extLst>
              <a:ext uri="{FF2B5EF4-FFF2-40B4-BE49-F238E27FC236}">
                <a16:creationId xmlns:a16="http://schemas.microsoft.com/office/drawing/2014/main" id="{92ABB476-E4FE-92B9-841F-0FCD1A74B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98" y="1027906"/>
            <a:ext cx="3223502" cy="57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B6FE8-6B58-3500-4405-01ABAD58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har I angivet i spørgeskemaet?</a:t>
            </a:r>
          </a:p>
        </p:txBody>
      </p:sp>
      <p:pic>
        <p:nvPicPr>
          <p:cNvPr id="4" name="Pladsholder til indhold 3">
            <a:hlinkClick r:id="rId2"/>
            <a:extLst>
              <a:ext uri="{FF2B5EF4-FFF2-40B4-BE49-F238E27FC236}">
                <a16:creationId xmlns:a16="http://schemas.microsoft.com/office/drawing/2014/main" id="{3F2B6741-4EF0-21FC-AE40-1D73667A8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1210" y="1825625"/>
            <a:ext cx="84295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818EC-542E-6E9A-3C3E-8A435DEA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besked tjenester?</a:t>
            </a:r>
            <a:br>
              <a:rPr lang="da-DK" dirty="0"/>
            </a:br>
            <a:r>
              <a:rPr lang="da-DK" dirty="0"/>
              <a:t>Forskelle mellem DK og Tyskland?</a:t>
            </a:r>
          </a:p>
        </p:txBody>
      </p:sp>
      <p:pic>
        <p:nvPicPr>
          <p:cNvPr id="2050" name="Picture 2" descr="Popularity of different Messenger Apps">
            <a:extLst>
              <a:ext uri="{FF2B5EF4-FFF2-40B4-BE49-F238E27FC236}">
                <a16:creationId xmlns:a16="http://schemas.microsoft.com/office/drawing/2014/main" id="{7819EC53-2C1B-7B5D-0B92-5D02CB4824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60" y="1825625"/>
            <a:ext cx="61754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EC68847-928A-7B93-B2D6-B286F94210C6}"/>
              </a:ext>
            </a:extLst>
          </p:cNvPr>
          <p:cNvSpPr txBox="1"/>
          <p:nvPr/>
        </p:nvSpPr>
        <p:spPr>
          <a:xfrm>
            <a:off x="10033686" y="611676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3"/>
              </a:rPr>
              <a:t>kilde</a:t>
            </a:r>
            <a:endParaRPr lang="da-DK" dirty="0"/>
          </a:p>
        </p:txBody>
      </p:sp>
      <p:pic>
        <p:nvPicPr>
          <p:cNvPr id="3" name="Picture 2" descr="Popularity of different Messenger Apps">
            <a:extLst>
              <a:ext uri="{FF2B5EF4-FFF2-40B4-BE49-F238E27FC236}">
                <a16:creationId xmlns:a16="http://schemas.microsoft.com/office/drawing/2014/main" id="{6EF07A4B-F0DB-E818-FC6E-04E24D6A9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8" t="22728" r="37106" b="46808"/>
          <a:stretch/>
        </p:blipFill>
        <p:spPr bwMode="auto">
          <a:xfrm>
            <a:off x="4101146" y="1606257"/>
            <a:ext cx="5932540" cy="503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8D75565-6496-AF4F-1F4F-18A366BD75A8}"/>
              </a:ext>
            </a:extLst>
          </p:cNvPr>
          <p:cNvSpPr txBox="1"/>
          <p:nvPr/>
        </p:nvSpPr>
        <p:spPr>
          <a:xfrm>
            <a:off x="10033686" y="3246634"/>
            <a:ext cx="1522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</a:rPr>
              <a:t>Find fejlen</a:t>
            </a:r>
          </a:p>
        </p:txBody>
      </p:sp>
    </p:spTree>
    <p:extLst>
      <p:ext uri="{BB962C8B-B14F-4D97-AF65-F5344CB8AC3E}">
        <p14:creationId xmlns:p14="http://schemas.microsoft.com/office/powerpoint/2010/main" val="20455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software, multimedier&#10;&#10;Automatisk genereret beskrivelse">
            <a:extLst>
              <a:ext uri="{FF2B5EF4-FFF2-40B4-BE49-F238E27FC236}">
                <a16:creationId xmlns:a16="http://schemas.microsoft.com/office/drawing/2014/main" id="{B880D5AA-30FF-6C96-A43C-AABB9E11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2" y="1019324"/>
            <a:ext cx="3378200" cy="5803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7E0082-7D4B-65F8-A957-03F3F4BF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ved din telefon om, hvor du er/har været?</a:t>
            </a:r>
          </a:p>
        </p:txBody>
      </p:sp>
      <p:sp>
        <p:nvSpPr>
          <p:cNvPr id="6" name="Højrepil 5">
            <a:extLst>
              <a:ext uri="{FF2B5EF4-FFF2-40B4-BE49-F238E27FC236}">
                <a16:creationId xmlns:a16="http://schemas.microsoft.com/office/drawing/2014/main" id="{91A4FD8F-CA43-2CBA-3A88-AE2ABCDBB583}"/>
              </a:ext>
            </a:extLst>
          </p:cNvPr>
          <p:cNvSpPr/>
          <p:nvPr/>
        </p:nvSpPr>
        <p:spPr>
          <a:xfrm>
            <a:off x="1767016" y="3921274"/>
            <a:ext cx="1482811" cy="8279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D410AD3-1634-AA9B-83DB-664293126BAB}"/>
              </a:ext>
            </a:extLst>
          </p:cNvPr>
          <p:cNvGrpSpPr/>
          <p:nvPr/>
        </p:nvGrpSpPr>
        <p:grpSpPr>
          <a:xfrm>
            <a:off x="6738552" y="1027905"/>
            <a:ext cx="4615248" cy="5795319"/>
            <a:chOff x="6738552" y="1027905"/>
            <a:chExt cx="4615248" cy="5795319"/>
          </a:xfrm>
        </p:grpSpPr>
        <p:pic>
          <p:nvPicPr>
            <p:cNvPr id="8" name="Billede 7" descr="Et billede, der indeholder tekst&#10;&#10;Automatisk genereret beskrivelse">
              <a:extLst>
                <a:ext uri="{FF2B5EF4-FFF2-40B4-BE49-F238E27FC236}">
                  <a16:creationId xmlns:a16="http://schemas.microsoft.com/office/drawing/2014/main" id="{DEAEC4CD-65D6-3DE3-E0AF-1E2DC11EE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5562" y="1027905"/>
              <a:ext cx="3258238" cy="5795319"/>
            </a:xfrm>
            <a:prstGeom prst="rect">
              <a:avLst/>
            </a:prstGeom>
          </p:spPr>
        </p:pic>
        <p:sp>
          <p:nvSpPr>
            <p:cNvPr id="9" name="Højrepil 8">
              <a:extLst>
                <a:ext uri="{FF2B5EF4-FFF2-40B4-BE49-F238E27FC236}">
                  <a16:creationId xmlns:a16="http://schemas.microsoft.com/office/drawing/2014/main" id="{20D9F853-927B-2124-7B99-264F5E6710F1}"/>
                </a:ext>
              </a:extLst>
            </p:cNvPr>
            <p:cNvSpPr/>
            <p:nvPr/>
          </p:nvSpPr>
          <p:spPr>
            <a:xfrm>
              <a:off x="6738552" y="5002193"/>
              <a:ext cx="1482811" cy="82790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4786DF4F-6DC4-5978-C480-A59735B3BD5E}"/>
              </a:ext>
            </a:extLst>
          </p:cNvPr>
          <p:cNvSpPr txBox="1"/>
          <p:nvPr/>
        </p:nvSpPr>
        <p:spPr>
          <a:xfrm>
            <a:off x="1767016" y="6227805"/>
            <a:ext cx="60096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hlinkClick r:id="rId4"/>
              </a:rPr>
              <a:t>https</a:t>
            </a:r>
            <a:r>
              <a:rPr lang="da-DK" dirty="0">
                <a:hlinkClick r:id="rId4"/>
              </a:rPr>
              <a:t>://</a:t>
            </a:r>
            <a:r>
              <a:rPr lang="da-DK" dirty="0" err="1">
                <a:hlinkClick r:id="rId4"/>
              </a:rPr>
              <a:t>support.google.com</a:t>
            </a:r>
            <a:r>
              <a:rPr lang="da-DK" dirty="0">
                <a:hlinkClick r:id="rId4"/>
              </a:rPr>
              <a:t>/</a:t>
            </a:r>
            <a:r>
              <a:rPr lang="da-DK" dirty="0" err="1">
                <a:hlinkClick r:id="rId4"/>
              </a:rPr>
              <a:t>accounts</a:t>
            </a:r>
            <a:r>
              <a:rPr lang="da-DK" dirty="0">
                <a:hlinkClick r:id="rId4"/>
              </a:rPr>
              <a:t>/</a:t>
            </a:r>
            <a:r>
              <a:rPr lang="da-DK" dirty="0" err="1">
                <a:hlinkClick r:id="rId4"/>
              </a:rPr>
              <a:t>answer</a:t>
            </a:r>
            <a:r>
              <a:rPr lang="da-DK" dirty="0">
                <a:hlinkClick r:id="rId4"/>
              </a:rPr>
              <a:t>/4388034?hl=da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62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D3684-4F61-8A58-F7CD-B3346C2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Lokalitetstjenester på iPhone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C827CCD-DC79-130B-49B8-A673CB5A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1855477"/>
            <a:ext cx="49797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Vælg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Indstillinger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Anonymitet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Lokalitetstjenester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Helt ned i bunden af listen findes ”Systemtjenester”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Langt nede findes ”Væsentlige lokaliteter”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  <p:pic>
        <p:nvPicPr>
          <p:cNvPr id="4" name="Billede 3" descr="Et billede, der indeholder tekst, monitor, skærm, sort&#10;&#10;Automatisk genereret beskrivelse">
            <a:extLst>
              <a:ext uri="{FF2B5EF4-FFF2-40B4-BE49-F238E27FC236}">
                <a16:creationId xmlns:a16="http://schemas.microsoft.com/office/drawing/2014/main" id="{1A01CF14-7538-7EED-A3E7-25462983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531" y="1354761"/>
            <a:ext cx="2820564" cy="50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5D8E8-3492-E9C1-9FFC-4CBA5F71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 hvilke apps har adgang til din mikrofon, kamera, lokation</a:t>
            </a:r>
          </a:p>
        </p:txBody>
      </p:sp>
      <p:pic>
        <p:nvPicPr>
          <p:cNvPr id="5" name="Billede 4" descr="Et billede, der indeholder tekst, elektronik, skærmbillede&#10;&#10;Automatisk genereret beskrivelse">
            <a:extLst>
              <a:ext uri="{FF2B5EF4-FFF2-40B4-BE49-F238E27FC236}">
                <a16:creationId xmlns:a16="http://schemas.microsoft.com/office/drawing/2014/main" id="{8003FD27-2E99-F548-5FC6-88BD9CC04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31"/>
          <a:stretch/>
        </p:blipFill>
        <p:spPr>
          <a:xfrm>
            <a:off x="325200" y="1797307"/>
            <a:ext cx="3855697" cy="4695568"/>
          </a:xfrm>
          <a:prstGeom prst="rect">
            <a:avLst/>
          </a:prstGeom>
        </p:spPr>
      </p:pic>
      <p:pic>
        <p:nvPicPr>
          <p:cNvPr id="9" name="Billede 8" descr="Et billede, der indeholder tekst, elektronik, skærmbillede, skærm&#10;&#10;Automatisk genereret beskrivelse">
            <a:extLst>
              <a:ext uri="{FF2B5EF4-FFF2-40B4-BE49-F238E27FC236}">
                <a16:creationId xmlns:a16="http://schemas.microsoft.com/office/drawing/2014/main" id="{EE72F90D-79E1-A0EE-0EA9-B4E44610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81" y="1636669"/>
            <a:ext cx="2820564" cy="5016843"/>
          </a:xfrm>
          <a:prstGeom prst="rect">
            <a:avLst/>
          </a:prstGeom>
        </p:spPr>
      </p:pic>
      <p:sp>
        <p:nvSpPr>
          <p:cNvPr id="10" name="Venstrepil 9">
            <a:extLst>
              <a:ext uri="{FF2B5EF4-FFF2-40B4-BE49-F238E27FC236}">
                <a16:creationId xmlns:a16="http://schemas.microsoft.com/office/drawing/2014/main" id="{91744B1D-42BF-4E55-B4EC-7E7A47469951}"/>
              </a:ext>
            </a:extLst>
          </p:cNvPr>
          <p:cNvSpPr/>
          <p:nvPr/>
        </p:nvSpPr>
        <p:spPr>
          <a:xfrm>
            <a:off x="8026294" y="4732638"/>
            <a:ext cx="1408670" cy="65490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 descr="Et billede, der indeholder tekst, monitor, skærm, sort&#10;&#10;Automatisk genereret beskrivelse">
            <a:extLst>
              <a:ext uri="{FF2B5EF4-FFF2-40B4-BE49-F238E27FC236}">
                <a16:creationId xmlns:a16="http://schemas.microsoft.com/office/drawing/2014/main" id="{6416A9F0-EF37-D7CC-6A33-8AA2C3EBE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64" y="1614252"/>
            <a:ext cx="2820564" cy="5016843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C25C5069-0139-A2F4-C594-3D39D01F55F5}"/>
              </a:ext>
            </a:extLst>
          </p:cNvPr>
          <p:cNvGrpSpPr/>
          <p:nvPr/>
        </p:nvGrpSpPr>
        <p:grpSpPr>
          <a:xfrm>
            <a:off x="10946680" y="2360141"/>
            <a:ext cx="771644" cy="3931636"/>
            <a:chOff x="10946680" y="2360141"/>
            <a:chExt cx="771644" cy="3931636"/>
          </a:xfrm>
        </p:grpSpPr>
        <p:sp>
          <p:nvSpPr>
            <p:cNvPr id="13" name="Venstrepil 12">
              <a:extLst>
                <a:ext uri="{FF2B5EF4-FFF2-40B4-BE49-F238E27FC236}">
                  <a16:creationId xmlns:a16="http://schemas.microsoft.com/office/drawing/2014/main" id="{EFB6AE73-6FFE-2E4C-4F2F-865A6CC2096A}"/>
                </a:ext>
              </a:extLst>
            </p:cNvPr>
            <p:cNvSpPr/>
            <p:nvPr/>
          </p:nvSpPr>
          <p:spPr>
            <a:xfrm>
              <a:off x="10989276" y="2360141"/>
              <a:ext cx="729048" cy="345989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Venstrepil 13">
              <a:extLst>
                <a:ext uri="{FF2B5EF4-FFF2-40B4-BE49-F238E27FC236}">
                  <a16:creationId xmlns:a16="http://schemas.microsoft.com/office/drawing/2014/main" id="{36877737-71A1-A68D-E00C-0CDD64BA084F}"/>
                </a:ext>
              </a:extLst>
            </p:cNvPr>
            <p:cNvSpPr/>
            <p:nvPr/>
          </p:nvSpPr>
          <p:spPr>
            <a:xfrm>
              <a:off x="10946680" y="5214551"/>
              <a:ext cx="729048" cy="345989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Venstrepil 14">
              <a:extLst>
                <a:ext uri="{FF2B5EF4-FFF2-40B4-BE49-F238E27FC236}">
                  <a16:creationId xmlns:a16="http://schemas.microsoft.com/office/drawing/2014/main" id="{3F3CD1DE-D32B-71A2-C415-B2F6A0C54A9E}"/>
                </a:ext>
              </a:extLst>
            </p:cNvPr>
            <p:cNvSpPr/>
            <p:nvPr/>
          </p:nvSpPr>
          <p:spPr>
            <a:xfrm>
              <a:off x="10946680" y="5945788"/>
              <a:ext cx="729048" cy="345989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69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12119-4614-18FE-201C-71E281F0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Undersøg hvilke apps har adgang til din mikrofon, kamera, lokation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18E1BDE-592F-4267-740C-8F96CBD7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40" y="1906481"/>
            <a:ext cx="4876800" cy="41402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804E6F2-A684-49D6-91A6-EC8D94E5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1081"/>
            <a:ext cx="5080000" cy="41656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424C659-FAAF-56CB-6CE8-80F19E11AD53}"/>
              </a:ext>
            </a:extLst>
          </p:cNvPr>
          <p:cNvSpPr txBox="1"/>
          <p:nvPr/>
        </p:nvSpPr>
        <p:spPr>
          <a:xfrm>
            <a:off x="4374291" y="6237074"/>
            <a:ext cx="343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Her kan du læse mere: </a:t>
            </a:r>
            <a:r>
              <a:rPr lang="da-DK" dirty="0">
                <a:hlinkClick r:id="rId4"/>
              </a:rPr>
              <a:t>anonymitet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684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d08b01-d44e-447c-b274-cbfe2426c0df">
      <Terms xmlns="http://schemas.microsoft.com/office/infopath/2007/PartnerControls"/>
    </lcf76f155ced4ddcb4097134ff3c332f>
    <TaxCatchAll xmlns="6d650cfe-2cc3-4d54-81e1-fa802eb288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6E02FD97FCA64EBD7228A4C90F5733" ma:contentTypeVersion="17" ma:contentTypeDescription="Opret et nyt dokument." ma:contentTypeScope="" ma:versionID="18e5987c0fd13b7207e3aa72bb878ff2">
  <xsd:schema xmlns:xsd="http://www.w3.org/2001/XMLSchema" xmlns:xs="http://www.w3.org/2001/XMLSchema" xmlns:p="http://schemas.microsoft.com/office/2006/metadata/properties" xmlns:ns2="04d08b01-d44e-447c-b274-cbfe2426c0df" xmlns:ns3="6d650cfe-2cc3-4d54-81e1-fa802eb28842" targetNamespace="http://schemas.microsoft.com/office/2006/metadata/properties" ma:root="true" ma:fieldsID="ffa98d0cfad75d341224ead01f644095" ns2:_="" ns3:_="">
    <xsd:import namespace="04d08b01-d44e-447c-b274-cbfe2426c0df"/>
    <xsd:import namespace="6d650cfe-2cc3-4d54-81e1-fa802eb2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b01-d44e-447c-b274-cbfe2426c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d2a11bd-5271-4372-9cee-54954ef515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0cfe-2cc3-4d54-81e1-fa802eb288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7c6965b-06f1-48aa-96bd-297ec2027a76}" ma:internalName="TaxCatchAll" ma:showField="CatchAllData" ma:web="6d650cfe-2cc3-4d54-81e1-fa802eb2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4FA1E-0E69-4D91-B24B-1C8A8A5B3030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04d08b01-d44e-447c-b274-cbfe2426c0df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d650cfe-2cc3-4d54-81e1-fa802eb2884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B12BB6-1751-4F5A-BFFF-F08311CA3C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E5AD2-B62A-4C12-B69C-B81243F27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b01-d44e-447c-b274-cbfe2426c0df"/>
    <ds:schemaRef ds:uri="6d650cfe-2cc3-4d54-81e1-fa802eb2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370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Vores data og vores digitale liv</vt:lpstr>
      <vt:lpstr>Her er ingen rigtige meninger eller løftede pegefingre!</vt:lpstr>
      <vt:lpstr>Hvor meget tid bruger I på jeres digitale liv?</vt:lpstr>
      <vt:lpstr>Hvad har I angivet i spørgeskemaet?</vt:lpstr>
      <vt:lpstr>Hvilke besked tjenester? Forskelle mellem DK og Tyskland?</vt:lpstr>
      <vt:lpstr>Hvad ved din telefon om, hvor du er/har været?</vt:lpstr>
      <vt:lpstr>Lokalitetstjenester på iPhone</vt:lpstr>
      <vt:lpstr>Undersøg hvilke apps har adgang til din mikrofon, kamera, lokation</vt:lpstr>
      <vt:lpstr>Undersøg hvilke apps har adgang til din mikrofon, kamera, lokation</vt:lpstr>
      <vt:lpstr>Hvem må kende hele din lokationshistorik?</vt:lpstr>
      <vt:lpstr>Hvilke parameter for reklamer er ok for dig?</vt:lpstr>
      <vt:lpstr>Hvilke parameter for reklamer er ok for dig?</vt:lpstr>
      <vt:lpstr>Hvad ved dit foretrukne sociale medie om dig?</vt:lpstr>
      <vt:lpstr>PowerPoint-præsentation</vt:lpstr>
      <vt:lpstr>Danske gymnasieelevers tillid til FB/Snapchat</vt:lpstr>
      <vt:lpstr>Danske gymnasieelevers tillid til FB/Snapchat målrettet annoncering</vt:lpstr>
      <vt:lpstr>Justering af preferencer</vt:lpstr>
      <vt:lpstr>Lav en screencast, hvor du viser, hvordan man kan beskytte sine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Vores data og vores digitale liv</dc:title>
  <dc:creator>[MQ]  Mette Machholm</dc:creator>
  <cp:lastModifiedBy>Mads Stenbæk</cp:lastModifiedBy>
  <cp:revision>1</cp:revision>
  <dcterms:created xsi:type="dcterms:W3CDTF">2022-09-13T07:08:22Z</dcterms:created>
  <dcterms:modified xsi:type="dcterms:W3CDTF">2024-08-14T11:17:53Z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0x010100516E02FD97FCA64EBD7228A4C90F5733</vt:lpwstr>
  </property>
</Properties>
</file>