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70" r:id="rId10"/>
    <p:sldId id="267" r:id="rId11"/>
    <p:sldId id="262" r:id="rId12"/>
    <p:sldId id="264" r:id="rId13"/>
    <p:sldId id="271" r:id="rId14"/>
    <p:sldId id="272" r:id="rId15"/>
    <p:sldId id="268" r:id="rId16"/>
    <p:sldId id="269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40E758-475E-8A43-A3B4-9AA5DEBE96B6}" v="20" dt="2022-08-15T19:03:56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A9B6C-CAEB-A46B-ED20-C0BB9080A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48D49FD-CFF6-7534-0E6B-57073E264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36C48F-6614-DCE4-898A-273D5CD9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ADA61A4-492D-1BD0-24B0-CECD7DC0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BA70C41-1568-9D61-A3C5-1BF48DAB3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144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37BD9-D175-A755-1CCB-54138B69C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5B5E813-F668-9CEF-747D-FAD15F7C4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BDB4B4-FE9A-6BCA-A3E4-27CE1BA2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8AB608F-11D2-109B-F4B3-6423BCA7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0D8E65-92E0-2476-5E37-B19593D5E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75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2E6331F-3621-EEFD-8E69-B78107A2E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AD2BCFE-4807-BB1E-152B-A37ED8823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E4FA90-FD8E-A902-9769-DE5579DA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1BC7C5-475B-25E8-E4B2-4D546DC3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E738B4F-3033-4038-43B2-49557352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3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056D0-DFB1-1F3D-B371-3440C1F02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DEBA2B-DD2E-CEBF-42E7-11C139B88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65D3EF9-6610-F1C8-6041-3F92B4BB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865F9C4-C376-B9BB-75F0-E1BDD2F43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2DE3BFA-CBE8-BCC5-FE4D-79A0D490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565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9C877-E8EE-4A40-4644-9B7ADFB2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774621F-2690-CCCC-5654-D7A2B8A4F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9D45271-6CA0-0F58-3238-1E56C2270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8A12AE-004E-27B1-5A78-A8C47587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E96E8BB-EF9D-A6EA-CAE8-F304C608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468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6C153-1E7B-BB8D-6E2E-761D3C12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B16061-0AB6-F7E5-E03A-A6CE5C8A1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D949841-7DF2-BB00-2CBB-43215C9A5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A871187-A095-6756-D3A2-761A19D5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1CF439E-5113-9FBC-8BFE-073EED6FE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82C3460-975F-98A2-B3B2-7A214DB0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34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38250-9F52-1545-8B37-344C68BF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203D89-585A-E847-E4E4-B4753CF37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E5F163E-F34C-BF71-59DE-7A2DC5C8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A7F3F17-A18A-04F6-A213-4D1E7E359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70820D4-316B-FCF5-F9CB-86D06FA15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1091B5B-339C-4074-701D-C9153EF1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D3E8C58-0A3D-ECC6-801B-F722B5D3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EA35BD7-EF2C-8B83-9219-51F3F6E0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09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DB4FB-0116-7DD9-603B-E7DF059D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5171918-44D1-3317-924F-78397E677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DF1EC80-32EE-3E17-2006-1B09B2FD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697CBF9-6C6B-8885-27C8-789AC64B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40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7795D37-F613-BD82-3A87-8CBAA7FC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21290D3-4850-695C-F48C-F0144F832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060227C-8451-234E-68EE-165F6C42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793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BDF1D-E369-A81C-CB36-8FB058CA2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54CE01-BA2F-84B3-AE29-4383870F3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BA87FF9-A559-964C-27B2-75128CFD0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B98066-852B-0D57-D672-8E84384C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CE05FD8-960C-F139-83E1-7F1D0300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3B3A37-E854-12C9-5ED2-99EC0585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149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5A5AF-4E64-62DB-030E-38FA7B44F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F419492-A775-4991-A62B-4A0281576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01D883F-DD7B-4B88-EE0A-3EDE8B89F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9213EE0-0FA9-0825-9980-80E132D9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371F4F9-4F08-73AA-3A68-61A05403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E0B7004-E929-C4E2-610F-F8AB3878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497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685B945-8BAB-C9FA-FCFF-ABB6B519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646FBA0-AF6D-7903-7E64-291DA3AE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F33FCD3-4B39-619A-6E2E-B14E3A0DB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6EAFB-DE9D-E74F-A94D-39D6A0D4F7D2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A20CD6B-3798-7FBA-F197-F04A98600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4FC5B2D-893B-A132-2B6A-463A79B32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6CFB-9D54-1948-A884-8483697250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93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BFC9A-BE1B-2C24-88C1-E0567EC327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Billeder og lyde</a:t>
            </a:r>
            <a:br>
              <a:rPr lang="da-DK" dirty="0"/>
            </a:br>
            <a:r>
              <a:rPr lang="da-DK" dirty="0"/>
              <a:t>5-sekunderstest</a:t>
            </a:r>
          </a:p>
        </p:txBody>
      </p:sp>
    </p:spTree>
    <p:extLst>
      <p:ext uri="{BB962C8B-B14F-4D97-AF65-F5344CB8AC3E}">
        <p14:creationId xmlns:p14="http://schemas.microsoft.com/office/powerpoint/2010/main" val="159132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27FB9-88FB-16D6-CE35-883A0046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3</a:t>
            </a:r>
            <a:br>
              <a:rPr lang="da-DK" dirty="0"/>
            </a:br>
            <a:r>
              <a:rPr lang="da-DK" dirty="0"/>
              <a:t>– Tilfældigt ”næste spørgsmål”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44C8796A-100D-C364-0DA8-5B8D4B600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19800" cy="4351338"/>
          </a:xfrm>
        </p:spPr>
        <p:txBody>
          <a:bodyPr/>
          <a:lstStyle/>
          <a:p>
            <a:r>
              <a:rPr lang="da-DK" dirty="0"/>
              <a:t>Du skal ændre koden til næste-knappen</a:t>
            </a:r>
          </a:p>
          <a:p>
            <a:r>
              <a:rPr lang="da-DK" dirty="0"/>
              <a:t>Sæt n til et tilfældigt tal, og skift tekster på spørgsmål og svar knapper</a:t>
            </a:r>
          </a:p>
        </p:txBody>
      </p:sp>
      <p:pic>
        <p:nvPicPr>
          <p:cNvPr id="6" name="Pladsholder til indhold 3">
            <a:extLst>
              <a:ext uri="{FF2B5EF4-FFF2-40B4-BE49-F238E27FC236}">
                <a16:creationId xmlns:a16="http://schemas.microsoft.com/office/drawing/2014/main" id="{9088C833-4520-7C8E-DF20-B19F8184E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9430" y="1690688"/>
            <a:ext cx="2582589" cy="4351338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FC04709E-EC5C-9730-A694-6915E2F98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981" y="3959565"/>
            <a:ext cx="5114029" cy="7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7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Løsning opgave 3</a:t>
            </a:r>
            <a:br>
              <a:rPr lang="da-DK" dirty="0"/>
            </a:br>
            <a:r>
              <a:rPr lang="da-DK" dirty="0"/>
              <a:t>– tilfældigt ”næste spørgsmål”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18366BA2-01C8-0906-3E9D-6CA5BEA28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404" y="1856716"/>
            <a:ext cx="2911625" cy="4905722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806921D5-D1D8-4132-C270-F5F36D58D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785" y="1856715"/>
            <a:ext cx="8059285" cy="41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49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27FB9-88FB-16D6-CE35-883A0046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5 sekunders test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86BA5C46-5042-5817-D67A-50210940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Testpersonen ser kort på produktet i 5 sekunder </a:t>
            </a:r>
          </a:p>
          <a:p>
            <a:r>
              <a:rPr lang="da-DK" dirty="0"/>
              <a:t>Man fjerner it-produktet efter 5 sekunder – vigtigt at brugeren ikke fortsat kan se it-produktet</a:t>
            </a:r>
          </a:p>
          <a:p>
            <a:r>
              <a:rPr lang="da-DK" dirty="0"/>
              <a:t>Spørg testpersonen om hvad hun/han lagde mærke til. Spørgsmålene afhænger af, hvad du ønsker at teste</a:t>
            </a:r>
          </a:p>
          <a:p>
            <a:pPr lvl="1"/>
            <a:r>
              <a:rPr lang="da-DK" dirty="0"/>
              <a:t>Hvad lagde du mærke til?</a:t>
            </a:r>
          </a:p>
          <a:p>
            <a:pPr lvl="1"/>
            <a:r>
              <a:rPr lang="da-DK" dirty="0"/>
              <a:t>Hvem tror du it-produktet henvender sig til?</a:t>
            </a:r>
          </a:p>
          <a:p>
            <a:pPr lvl="1"/>
            <a:r>
              <a:rPr lang="da-DK" dirty="0"/>
              <a:t>Hvad er dit indtryk af designet? </a:t>
            </a:r>
          </a:p>
          <a:p>
            <a:r>
              <a:rPr lang="da-DK" dirty="0"/>
              <a:t>Lav en konklusion – hvad vil du lave om på de app? – hvorfor?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27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EFDFD-FDB3-DD26-32AD-DFE09DA8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5 – Lad udvidelser til din app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687B0A0-4452-5F37-BB97-3EF7D1A6E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Inkluder mindst et billede og en lyd</a:t>
            </a:r>
          </a:p>
        </p:txBody>
      </p:sp>
    </p:spTree>
    <p:extLst>
      <p:ext uri="{BB962C8B-B14F-4D97-AF65-F5344CB8AC3E}">
        <p14:creationId xmlns:p14="http://schemas.microsoft.com/office/powerpoint/2010/main" val="271298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E6C96-2116-1D2A-2C44-65B22D5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 dagens modul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B0F995-99F1-9B98-539D-F771CF73E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a-DK" dirty="0"/>
              <a:t>Tilføje pointsystem og en næste knap til </a:t>
            </a:r>
            <a:r>
              <a:rPr lang="da-DK" dirty="0" err="1"/>
              <a:t>GloseApp’en</a:t>
            </a:r>
            <a:endParaRPr lang="da-DK" dirty="0"/>
          </a:p>
          <a:p>
            <a:pPr>
              <a:lnSpc>
                <a:spcPct val="150000"/>
              </a:lnSpc>
            </a:pPr>
            <a:r>
              <a:rPr lang="da-DK" dirty="0"/>
              <a:t>Arbejde med layout, billeder, lyde og farver</a:t>
            </a:r>
          </a:p>
          <a:p>
            <a:pPr>
              <a:lnSpc>
                <a:spcPct val="150000"/>
              </a:lnSpc>
            </a:pPr>
            <a:r>
              <a:rPr lang="da-DK" dirty="0"/>
              <a:t>Lave 5-sekunderstest</a:t>
            </a:r>
          </a:p>
          <a:p>
            <a:pPr>
              <a:lnSpc>
                <a:spcPct val="150000"/>
              </a:lnSpc>
            </a:pPr>
            <a:endParaRPr lang="da-DK" dirty="0"/>
          </a:p>
          <a:p>
            <a:pPr>
              <a:lnSpc>
                <a:spcPct val="150000"/>
              </a:lnSpc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197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8B745-0816-20B1-0E3E-BFCB69CA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Status app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7A61937-657C-37FD-24B3-EDD446D31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70050"/>
            <a:ext cx="2605088" cy="4843016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3EAD784F-9CF0-98A7-23B8-0CFE8838D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444" y="1690688"/>
            <a:ext cx="2840938" cy="4843016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37F7E555-AB0E-8289-BDDD-F4FE8FFBD5DC}"/>
              </a:ext>
            </a:extLst>
          </p:cNvPr>
          <p:cNvSpPr txBox="1"/>
          <p:nvPr/>
        </p:nvSpPr>
        <p:spPr>
          <a:xfrm>
            <a:off x="7815263" y="2286000"/>
            <a:ext cx="373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Link til denne version findes på Teams</a:t>
            </a:r>
          </a:p>
        </p:txBody>
      </p:sp>
    </p:spTree>
    <p:extLst>
      <p:ext uri="{BB962C8B-B14F-4D97-AF65-F5344CB8AC3E}">
        <p14:creationId xmlns:p14="http://schemas.microsoft.com/office/powerpoint/2010/main" val="239945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1</a:t>
            </a:r>
            <a:br>
              <a:rPr lang="da-DK" dirty="0"/>
            </a:br>
            <a:r>
              <a:rPr lang="da-DK" dirty="0"/>
              <a:t>- Tilføj et pointsystem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51BAD0-A164-CF0A-2BFB-CB87F7D78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89500" cy="4351338"/>
          </a:xfrm>
        </p:spPr>
        <p:txBody>
          <a:bodyPr/>
          <a:lstStyle/>
          <a:p>
            <a:r>
              <a:rPr lang="da-DK" dirty="0"/>
              <a:t>Tilføj en variabel </a:t>
            </a:r>
            <a:r>
              <a:rPr lang="da-DK" dirty="0" err="1"/>
              <a:t>AntalPoint</a:t>
            </a:r>
            <a:endParaRPr lang="da-DK" dirty="0"/>
          </a:p>
          <a:p>
            <a:r>
              <a:rPr lang="da-DK" dirty="0"/>
              <a:t>Læg en til </a:t>
            </a:r>
            <a:r>
              <a:rPr lang="da-DK" dirty="0" err="1"/>
              <a:t>AntalPoint</a:t>
            </a:r>
            <a:r>
              <a:rPr lang="da-DK" dirty="0"/>
              <a:t>, når der svares rigtigt</a:t>
            </a:r>
          </a:p>
          <a:p>
            <a:r>
              <a:rPr lang="da-DK" dirty="0"/>
              <a:t>Tilføj en label til at vise indholdet af variablen </a:t>
            </a:r>
            <a:r>
              <a:rPr lang="da-DK" dirty="0" err="1"/>
              <a:t>AntalPoint</a:t>
            </a:r>
            <a:endParaRPr lang="da-DK" dirty="0"/>
          </a:p>
          <a:p>
            <a:r>
              <a:rPr lang="da-DK" dirty="0"/>
              <a:t>Tilføj en </a:t>
            </a:r>
            <a:r>
              <a:rPr lang="da-DK" dirty="0" err="1"/>
              <a:t>setProperty</a:t>
            </a:r>
            <a:r>
              <a:rPr lang="da-DK" dirty="0"/>
              <a:t>, så du kan skifte tekst den nye label, hver gang </a:t>
            </a:r>
            <a:r>
              <a:rPr lang="da-DK" dirty="0" err="1"/>
              <a:t>AntalPoint</a:t>
            </a:r>
            <a:r>
              <a:rPr lang="da-DK" dirty="0"/>
              <a:t> ændres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0F0A4E0-E438-1577-6E5F-341F8B7F0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675" y="699294"/>
            <a:ext cx="6223342" cy="39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7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E3F69-A32C-08A8-97CC-C0CDB50D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Variable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A41EBF-F806-C15E-0CA0-5B4A44936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Bruges til at gemme data i</a:t>
            </a:r>
          </a:p>
          <a:p>
            <a:r>
              <a:rPr lang="da-DK" dirty="0"/>
              <a:t>Man kan hente data fra en variable og bruge det i programmet</a:t>
            </a:r>
          </a:p>
          <a:p>
            <a:r>
              <a:rPr lang="da-DK" dirty="0"/>
              <a:t>Variable kan fx være tal eller tekst - kaldes </a:t>
            </a:r>
            <a:r>
              <a:rPr lang="da-DK" b="1" dirty="0">
                <a:solidFill>
                  <a:srgbClr val="FF0000"/>
                </a:solidFill>
              </a:rPr>
              <a:t>datatyper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4742164-7288-EE2E-F321-886DD2C1C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637" y="3785394"/>
            <a:ext cx="6047162" cy="177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7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Løsning opgave 1</a:t>
            </a:r>
            <a:br>
              <a:rPr lang="da-DK" dirty="0"/>
            </a:br>
            <a:r>
              <a:rPr lang="da-DK" dirty="0"/>
              <a:t>– pointsystem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3C086B1-68A3-9877-13AC-D477BFB34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2605088" cy="4858137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3049B900-A6B7-8719-0983-9AF6300A7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635" y="1690686"/>
            <a:ext cx="2920099" cy="377599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0EC6117E-46EA-6667-CE3E-85D12DBCF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8719" y="2449286"/>
            <a:ext cx="7200106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2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27FB9-88FB-16D6-CE35-883A0046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 2</a:t>
            </a:r>
            <a:br>
              <a:rPr lang="da-DK" dirty="0"/>
            </a:br>
            <a:r>
              <a:rPr lang="da-DK" dirty="0"/>
              <a:t>– lave en knap til ”næste spørgsmål”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44C8796A-100D-C364-0DA8-5B8D4B600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19800" cy="4351338"/>
          </a:xfrm>
        </p:spPr>
        <p:txBody>
          <a:bodyPr/>
          <a:lstStyle/>
          <a:p>
            <a:r>
              <a:rPr lang="da-DK" dirty="0"/>
              <a:t>Tilføj knap – næste</a:t>
            </a:r>
          </a:p>
          <a:p>
            <a:r>
              <a:rPr lang="da-DK" dirty="0"/>
              <a:t>Tilføj </a:t>
            </a:r>
            <a:r>
              <a:rPr lang="da-DK" dirty="0" err="1"/>
              <a:t>onEvent</a:t>
            </a:r>
            <a:r>
              <a:rPr lang="da-DK" dirty="0"/>
              <a:t>-kode, som styrer hvad der skal ske, når der klikkes på næste knappen</a:t>
            </a:r>
          </a:p>
          <a:p>
            <a:r>
              <a:rPr lang="da-DK" dirty="0"/>
              <a:t>Sæt n til n+1, og skift tekster på spørgsmål og svar knapper</a:t>
            </a:r>
          </a:p>
        </p:txBody>
      </p:sp>
      <p:pic>
        <p:nvPicPr>
          <p:cNvPr id="6" name="Pladsholder til indhold 3">
            <a:extLst>
              <a:ext uri="{FF2B5EF4-FFF2-40B4-BE49-F238E27FC236}">
                <a16:creationId xmlns:a16="http://schemas.microsoft.com/office/drawing/2014/main" id="{9088C833-4520-7C8E-DF20-B19F8184E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9430" y="1690688"/>
            <a:ext cx="25825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4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E3F69-A32C-08A8-97CC-C0CDB50D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Lister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A41EBF-F806-C15E-0CA0-5B4A44936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Bruges til at gemme data – når man har flere af samme slags</a:t>
            </a:r>
          </a:p>
          <a:p>
            <a:r>
              <a:rPr lang="da-DK" dirty="0"/>
              <a:t>Man kan hente data fra en liste og bruge det i programmet</a:t>
            </a:r>
          </a:p>
          <a:p>
            <a:r>
              <a:rPr lang="da-DK" dirty="0"/>
              <a:t>Lister kan bruges til både datatyperne tal eller tekst</a:t>
            </a:r>
            <a:endParaRPr lang="da-DK" b="1" dirty="0">
              <a:solidFill>
                <a:srgbClr val="FF0000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97B55B3-BA3A-ACF1-0B70-F24F4741A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49" y="3729152"/>
            <a:ext cx="10483518" cy="86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375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EED59-ECC6-586E-0D92-055C64E6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Løsning opgave 2</a:t>
            </a:r>
            <a:br>
              <a:rPr lang="da-DK" dirty="0"/>
            </a:br>
            <a:r>
              <a:rPr lang="da-DK" dirty="0"/>
              <a:t>– ”næste spørgsmål”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18366BA2-01C8-0906-3E9D-6CA5BEA28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404" y="1856716"/>
            <a:ext cx="2911625" cy="490572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A34C9AFB-F814-4F48-8A07-688ABF948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849" y="2057399"/>
            <a:ext cx="6135611" cy="428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3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175044-4CDD-4D33-9949-9AAE5A83A9CD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6d650cfe-2cc3-4d54-81e1-fa802eb28842"/>
    <ds:schemaRef ds:uri="04d08b01-d44e-447c-b274-cbfe2426c0df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F1AD8F0-3B81-46AA-9499-6199832E9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007D20-0C10-4EDC-9B18-36D99B7265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343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Billeder og lyde 5-sekunderstest</vt:lpstr>
      <vt:lpstr>Indhold dagens modul</vt:lpstr>
      <vt:lpstr>Status app</vt:lpstr>
      <vt:lpstr>Opgave 1 - Tilføj et pointsystem</vt:lpstr>
      <vt:lpstr>Variable</vt:lpstr>
      <vt:lpstr>Løsning opgave 1 – pointsystem</vt:lpstr>
      <vt:lpstr>Opgave 2 – lave en knap til ”næste spørgsmål”</vt:lpstr>
      <vt:lpstr>Lister</vt:lpstr>
      <vt:lpstr>Løsning opgave 2 – ”næste spørgsmål”</vt:lpstr>
      <vt:lpstr>Opgave 3 – Tilfældigt ”næste spørgsmål”</vt:lpstr>
      <vt:lpstr>Løsning opgave 3 – tilfældigt ”næste spørgsmål”</vt:lpstr>
      <vt:lpstr>5 sekunders test</vt:lpstr>
      <vt:lpstr>Opgave 5 – Lad udvidelser til din app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 og lister</dc:title>
  <dc:creator>[MQ]  Mette Machholm</dc:creator>
  <cp:lastModifiedBy>Mads Stenbæk</cp:lastModifiedBy>
  <cp:revision>1</cp:revision>
  <dcterms:created xsi:type="dcterms:W3CDTF">2022-08-11T19:33:34Z</dcterms:created>
  <dcterms:modified xsi:type="dcterms:W3CDTF">2024-08-14T11:18:32Z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