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7" r:id="rId14"/>
    <p:sldId id="265" r:id="rId15"/>
    <p:sldId id="266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1463"/>
  </p:normalViewPr>
  <p:slideViewPr>
    <p:cSldViewPr snapToGrid="0" snapToObjects="1">
      <p:cViewPr varScale="1">
        <p:scale>
          <a:sx n="80" d="100"/>
          <a:sy n="80" d="100"/>
        </p:scale>
        <p:origin x="120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7ADFB-59D9-7346-A819-9F31426862B6}" type="datetimeFigureOut">
              <a:rPr lang="da-DK" smtClean="0"/>
              <a:t>24-06-2024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29DE0-0FD5-B34B-9A6F-A69B1ED60B7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147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b="1" i="0" dirty="0" smtClean="0"/>
              <a:t>IBSE:</a:t>
            </a:r>
            <a:r>
              <a:rPr lang="da-DK" b="1" i="0" baseline="0" dirty="0" smtClean="0"/>
              <a:t> </a:t>
            </a:r>
            <a:r>
              <a:rPr lang="da-DK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Inquiry</a:t>
            </a:r>
            <a:r>
              <a:rPr lang="da-DK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Based</a:t>
            </a:r>
            <a:r>
              <a:rPr lang="da-DK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Science Education (IBSE) og på dansk betyder det: </a:t>
            </a:r>
            <a:r>
              <a:rPr lang="da-DK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UndersøgelsesBaseret</a:t>
            </a:r>
            <a:r>
              <a:rPr lang="da-DK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a-DK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NaturfagsUndervisning</a:t>
            </a:r>
            <a:r>
              <a:rPr lang="da-DK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(UBNU).</a:t>
            </a:r>
          </a:p>
          <a:p>
            <a:endParaRPr lang="da-DK" b="1" i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29DE0-0FD5-B34B-9A6F-A69B1ED60B78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0925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Kilde: </a:t>
            </a:r>
            <a:r>
              <a:rPr lang="da-DK" dirty="0" err="1" smtClean="0"/>
              <a:t>https</a:t>
            </a:r>
            <a:r>
              <a:rPr lang="da-DK" dirty="0" smtClean="0"/>
              <a:t>://www.1jour1actu.com/</a:t>
            </a:r>
            <a:r>
              <a:rPr lang="da-DK" dirty="0" err="1" smtClean="0"/>
              <a:t>sante</a:t>
            </a:r>
            <a:r>
              <a:rPr lang="da-DK" dirty="0" smtClean="0"/>
              <a:t>/</a:t>
            </a:r>
            <a:r>
              <a:rPr lang="da-DK" dirty="0" err="1" smtClean="0"/>
              <a:t>est</a:t>
            </a:r>
            <a:r>
              <a:rPr lang="da-DK" dirty="0" smtClean="0"/>
              <a:t>-ce-</a:t>
            </a:r>
            <a:r>
              <a:rPr lang="da-DK" dirty="0" err="1" smtClean="0"/>
              <a:t>quon</a:t>
            </a:r>
            <a:r>
              <a:rPr lang="da-DK" dirty="0" smtClean="0"/>
              <a:t>-</a:t>
            </a:r>
            <a:r>
              <a:rPr lang="da-DK" dirty="0" err="1" smtClean="0"/>
              <a:t>peut</a:t>
            </a:r>
            <a:r>
              <a:rPr lang="da-DK" dirty="0" smtClean="0"/>
              <a:t>-</a:t>
            </a:r>
            <a:r>
              <a:rPr lang="da-DK" dirty="0" err="1" smtClean="0"/>
              <a:t>guerir</a:t>
            </a:r>
            <a:r>
              <a:rPr lang="da-DK" dirty="0" smtClean="0"/>
              <a:t>-dune-</a:t>
            </a:r>
            <a:r>
              <a:rPr lang="da-DK" dirty="0" err="1" smtClean="0"/>
              <a:t>maladie</a:t>
            </a:r>
            <a:r>
              <a:rPr lang="da-DK" dirty="0" smtClean="0"/>
              <a:t>-</a:t>
            </a:r>
            <a:r>
              <a:rPr lang="da-DK" dirty="0" err="1" smtClean="0"/>
              <a:t>genetique</a:t>
            </a:r>
            <a:endParaRPr lang="da-DK" dirty="0" smtClean="0"/>
          </a:p>
          <a:p>
            <a:r>
              <a:rPr lang="da-DK" dirty="0" smtClean="0"/>
              <a:t> 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29DE0-0FD5-B34B-9A6F-A69B1ED60B78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088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Kilde: </a:t>
            </a:r>
            <a:r>
              <a:rPr lang="da-DK" dirty="0" err="1" smtClean="0"/>
              <a:t>https</a:t>
            </a:r>
            <a:r>
              <a:rPr lang="da-DK" dirty="0" smtClean="0"/>
              <a:t>://www.1jour1actu.com/</a:t>
            </a:r>
            <a:r>
              <a:rPr lang="da-DK" dirty="0" err="1" smtClean="0"/>
              <a:t>sante</a:t>
            </a:r>
            <a:r>
              <a:rPr lang="da-DK" dirty="0" smtClean="0"/>
              <a:t>/</a:t>
            </a:r>
            <a:r>
              <a:rPr lang="da-DK" dirty="0" err="1" smtClean="0"/>
              <a:t>est</a:t>
            </a:r>
            <a:r>
              <a:rPr lang="da-DK" dirty="0" smtClean="0"/>
              <a:t>-ce-</a:t>
            </a:r>
            <a:r>
              <a:rPr lang="da-DK" dirty="0" err="1" smtClean="0"/>
              <a:t>quon</a:t>
            </a:r>
            <a:r>
              <a:rPr lang="da-DK" dirty="0" smtClean="0"/>
              <a:t>-</a:t>
            </a:r>
            <a:r>
              <a:rPr lang="da-DK" dirty="0" err="1" smtClean="0"/>
              <a:t>peut</a:t>
            </a:r>
            <a:r>
              <a:rPr lang="da-DK" dirty="0" smtClean="0"/>
              <a:t>-</a:t>
            </a:r>
            <a:r>
              <a:rPr lang="da-DK" dirty="0" err="1" smtClean="0"/>
              <a:t>guerir</a:t>
            </a:r>
            <a:r>
              <a:rPr lang="da-DK" dirty="0" smtClean="0"/>
              <a:t>-dune-</a:t>
            </a:r>
            <a:r>
              <a:rPr lang="da-DK" dirty="0" err="1" smtClean="0"/>
              <a:t>maladie</a:t>
            </a:r>
            <a:r>
              <a:rPr lang="da-DK" dirty="0" smtClean="0"/>
              <a:t>-</a:t>
            </a:r>
            <a:r>
              <a:rPr lang="da-DK" dirty="0" err="1" smtClean="0"/>
              <a:t>genetique</a:t>
            </a:r>
            <a:endParaRPr lang="da-DK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29DE0-0FD5-B34B-9A6F-A69B1ED60B78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1114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Kilde: </a:t>
            </a:r>
            <a:r>
              <a:rPr lang="da-DK" dirty="0" err="1" smtClean="0"/>
              <a:t>https</a:t>
            </a:r>
            <a:r>
              <a:rPr lang="da-DK" dirty="0" smtClean="0"/>
              <a:t>://www.1jour1actu.com/</a:t>
            </a:r>
            <a:r>
              <a:rPr lang="da-DK" dirty="0" err="1" smtClean="0"/>
              <a:t>sante</a:t>
            </a:r>
            <a:r>
              <a:rPr lang="da-DK" dirty="0" smtClean="0"/>
              <a:t>/</a:t>
            </a:r>
            <a:r>
              <a:rPr lang="da-DK" dirty="0" err="1" smtClean="0"/>
              <a:t>est</a:t>
            </a:r>
            <a:r>
              <a:rPr lang="da-DK" dirty="0" smtClean="0"/>
              <a:t>-ce-</a:t>
            </a:r>
            <a:r>
              <a:rPr lang="da-DK" dirty="0" err="1" smtClean="0"/>
              <a:t>quon</a:t>
            </a:r>
            <a:r>
              <a:rPr lang="da-DK" dirty="0" smtClean="0"/>
              <a:t>-</a:t>
            </a:r>
            <a:r>
              <a:rPr lang="da-DK" dirty="0" err="1" smtClean="0"/>
              <a:t>peut</a:t>
            </a:r>
            <a:r>
              <a:rPr lang="da-DK" dirty="0" smtClean="0"/>
              <a:t>-</a:t>
            </a:r>
            <a:r>
              <a:rPr lang="da-DK" dirty="0" err="1" smtClean="0"/>
              <a:t>guerir</a:t>
            </a:r>
            <a:r>
              <a:rPr lang="da-DK" dirty="0" smtClean="0"/>
              <a:t>-dune-</a:t>
            </a:r>
            <a:r>
              <a:rPr lang="da-DK" dirty="0" err="1" smtClean="0"/>
              <a:t>maladie</a:t>
            </a:r>
            <a:r>
              <a:rPr lang="da-DK" dirty="0" smtClean="0"/>
              <a:t>-</a:t>
            </a:r>
            <a:r>
              <a:rPr lang="da-DK" dirty="0" err="1" smtClean="0"/>
              <a:t>genetique</a:t>
            </a:r>
            <a:endParaRPr lang="da-DK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29DE0-0FD5-B34B-9A6F-A69B1ED60B78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8329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smtClean="0"/>
              <a:t>Træk billede til pladsholder, eller klik på symbol for at tilføje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da-DK" smtClean="0"/>
              <a:t>Træk billede til pladsholder, eller klik på symbol for at tilføje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let.com/_891ee4?x=1qqt&amp;i=sja1y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1jour1actu.com/sante/cest-maladie-genetiqu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a-DK" dirty="0" smtClean="0"/>
              <a:t>SIS en </a:t>
            </a:r>
            <a:r>
              <a:rPr lang="da-DK" dirty="0" err="1" smtClean="0"/>
              <a:t>français</a:t>
            </a:r>
            <a:r>
              <a:rPr lang="da-DK" dirty="0" smtClean="0"/>
              <a:t> 1g </a:t>
            </a:r>
            <a:r>
              <a:rPr lang="da-DK" dirty="0" err="1" smtClean="0"/>
              <a:t>FrF</a:t>
            </a:r>
            <a:r>
              <a:rPr lang="da-DK" dirty="0" smtClean="0"/>
              <a:t>/2 NAG 2022 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258184" y="5280847"/>
            <a:ext cx="11790381" cy="872527"/>
          </a:xfrm>
        </p:spPr>
        <p:txBody>
          <a:bodyPr>
            <a:normAutofit fontScale="92500"/>
          </a:bodyPr>
          <a:lstStyle/>
          <a:p>
            <a:endParaRPr lang="da-DK" b="1" dirty="0" smtClean="0"/>
          </a:p>
          <a:p>
            <a:r>
              <a:rPr lang="da-DK" b="1" dirty="0" smtClean="0"/>
              <a:t>Sprog i science og science i sprog (SIS) DYG og KT, et flerfagligt samarbejde mellem fransk (</a:t>
            </a:r>
            <a:r>
              <a:rPr lang="da-DK" b="1" dirty="0" err="1" smtClean="0"/>
              <a:t>FrF</a:t>
            </a:r>
            <a:r>
              <a:rPr lang="da-DK" b="1" dirty="0" smtClean="0"/>
              <a:t> B) &amp; biologi (c)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78624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Les </a:t>
            </a:r>
            <a:r>
              <a:rPr lang="da-DK" dirty="0" err="1" smtClean="0"/>
              <a:t>mots</a:t>
            </a:r>
            <a:r>
              <a:rPr lang="da-DK" dirty="0" smtClean="0"/>
              <a:t> </a:t>
            </a:r>
            <a:r>
              <a:rPr lang="da-DK" dirty="0" err="1" smtClean="0"/>
              <a:t>importants</a:t>
            </a:r>
            <a:r>
              <a:rPr lang="da-DK" dirty="0" smtClean="0"/>
              <a:t>: vigtige gloser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da-DK" dirty="0" smtClean="0"/>
          </a:p>
          <a:p>
            <a:r>
              <a:rPr lang="da-DK" b="1" dirty="0" err="1" smtClean="0"/>
              <a:t>Un</a:t>
            </a:r>
            <a:r>
              <a:rPr lang="da-DK" b="1" dirty="0" smtClean="0"/>
              <a:t> </a:t>
            </a:r>
            <a:r>
              <a:rPr lang="da-DK" b="1" dirty="0" err="1" smtClean="0"/>
              <a:t>gène</a:t>
            </a:r>
            <a:r>
              <a:rPr lang="da-DK" dirty="0" smtClean="0"/>
              <a:t>: et gen.</a:t>
            </a:r>
          </a:p>
          <a:p>
            <a:r>
              <a:rPr lang="da-DK" b="1" dirty="0" err="1" smtClean="0"/>
              <a:t>Un</a:t>
            </a:r>
            <a:r>
              <a:rPr lang="da-DK" b="1" dirty="0" smtClean="0"/>
              <a:t> segment </a:t>
            </a:r>
            <a:r>
              <a:rPr lang="da-DK" b="1" dirty="0" err="1" smtClean="0"/>
              <a:t>d’ADN</a:t>
            </a:r>
            <a:r>
              <a:rPr lang="da-DK" dirty="0" smtClean="0"/>
              <a:t>: en DNA-streng</a:t>
            </a:r>
          </a:p>
          <a:p>
            <a:r>
              <a:rPr lang="da-DK" b="1" dirty="0" err="1"/>
              <a:t>un</a:t>
            </a:r>
            <a:r>
              <a:rPr lang="da-DK" b="1" dirty="0"/>
              <a:t> </a:t>
            </a:r>
            <a:r>
              <a:rPr lang="da-DK" b="1" dirty="0" err="1"/>
              <a:t>morceau</a:t>
            </a:r>
            <a:r>
              <a:rPr lang="da-DK" b="1" dirty="0"/>
              <a:t> </a:t>
            </a:r>
            <a:r>
              <a:rPr lang="da-DK" b="1" dirty="0" err="1" smtClean="0"/>
              <a:t>d’ADN</a:t>
            </a:r>
            <a:r>
              <a:rPr lang="da-DK" dirty="0" smtClean="0"/>
              <a:t>: et stykke DNA.</a:t>
            </a:r>
            <a:endParaRPr lang="da-DK" b="1" i="1" dirty="0" smtClean="0"/>
          </a:p>
          <a:p>
            <a:endParaRPr lang="da-DK" b="1" i="1" dirty="0" smtClean="0"/>
          </a:p>
          <a:p>
            <a:r>
              <a:rPr lang="da-DK" b="1" i="1" dirty="0" err="1" smtClean="0"/>
              <a:t>Un</a:t>
            </a:r>
            <a:r>
              <a:rPr lang="da-DK" b="1" i="1" dirty="0" smtClean="0"/>
              <a:t> </a:t>
            </a:r>
            <a:r>
              <a:rPr lang="da-DK" b="1" i="1" dirty="0" err="1"/>
              <a:t>gène</a:t>
            </a:r>
            <a:r>
              <a:rPr lang="da-DK" b="1" i="1" dirty="0"/>
              <a:t>, </a:t>
            </a:r>
            <a:r>
              <a:rPr lang="da-DK" b="1" i="1" dirty="0" err="1"/>
              <a:t>c’est</a:t>
            </a:r>
            <a:r>
              <a:rPr lang="da-DK" b="1" i="1" dirty="0"/>
              <a:t> </a:t>
            </a:r>
            <a:r>
              <a:rPr lang="da-DK" b="1" i="1" dirty="0" err="1"/>
              <a:t>une</a:t>
            </a:r>
            <a:r>
              <a:rPr lang="da-DK" b="1" i="1" dirty="0"/>
              <a:t> </a:t>
            </a:r>
            <a:r>
              <a:rPr lang="da-DK" b="1" i="1" dirty="0" err="1"/>
              <a:t>partie</a:t>
            </a:r>
            <a:r>
              <a:rPr lang="da-DK" b="1" i="1" dirty="0"/>
              <a:t> de </a:t>
            </a:r>
            <a:r>
              <a:rPr lang="da-DK" b="1" i="1" dirty="0" err="1" smtClean="0"/>
              <a:t>l’ADN</a:t>
            </a:r>
            <a:r>
              <a:rPr lang="da-DK" i="1" dirty="0" smtClean="0"/>
              <a:t>: et gen er en del af dna’et.</a:t>
            </a:r>
          </a:p>
          <a:p>
            <a:r>
              <a:rPr lang="da-DK" b="1" dirty="0" err="1" smtClean="0"/>
              <a:t>l’ADN</a:t>
            </a:r>
            <a:r>
              <a:rPr lang="da-DK" b="1" dirty="0" smtClean="0"/>
              <a:t> </a:t>
            </a:r>
            <a:r>
              <a:rPr lang="da-DK" b="1" dirty="0" err="1"/>
              <a:t>c’est</a:t>
            </a:r>
            <a:r>
              <a:rPr lang="da-DK" b="1" dirty="0"/>
              <a:t> le </a:t>
            </a:r>
            <a:r>
              <a:rPr lang="da-DK" b="1" dirty="0" err="1"/>
              <a:t>code</a:t>
            </a:r>
            <a:r>
              <a:rPr lang="da-DK" b="1" dirty="0"/>
              <a:t> </a:t>
            </a:r>
            <a:r>
              <a:rPr lang="da-DK" b="1" dirty="0" err="1"/>
              <a:t>qui</a:t>
            </a:r>
            <a:r>
              <a:rPr lang="da-DK" b="1" dirty="0"/>
              <a:t> </a:t>
            </a:r>
            <a:r>
              <a:rPr lang="da-DK" b="1" dirty="0" err="1"/>
              <a:t>contient</a:t>
            </a:r>
            <a:r>
              <a:rPr lang="da-DK" b="1" dirty="0"/>
              <a:t> </a:t>
            </a:r>
            <a:r>
              <a:rPr lang="da-DK" b="1" dirty="0" err="1"/>
              <a:t>toutes</a:t>
            </a:r>
            <a:r>
              <a:rPr lang="da-DK" b="1" dirty="0"/>
              <a:t> les informations sur le </a:t>
            </a:r>
            <a:r>
              <a:rPr lang="da-DK" b="1" dirty="0" err="1"/>
              <a:t>fonctionnement</a:t>
            </a:r>
            <a:r>
              <a:rPr lang="da-DK" b="1" dirty="0"/>
              <a:t> de ton </a:t>
            </a:r>
            <a:r>
              <a:rPr lang="da-DK" b="1" dirty="0" smtClean="0"/>
              <a:t>corps</a:t>
            </a:r>
            <a:r>
              <a:rPr lang="da-DK" i="1" dirty="0" smtClean="0"/>
              <a:t>: </a:t>
            </a:r>
            <a:r>
              <a:rPr lang="da-DK" dirty="0" smtClean="0"/>
              <a:t>dvs. dna’et er koden, som indeholder alle informationerne om, hvordan din krop fungerer.</a:t>
            </a:r>
            <a:endParaRPr lang="da-DK" b="1" dirty="0" smtClean="0"/>
          </a:p>
          <a:p>
            <a:endParaRPr lang="da-DK" b="1" dirty="0" smtClean="0"/>
          </a:p>
          <a:p>
            <a:r>
              <a:rPr lang="da-DK" b="1" dirty="0" err="1" smtClean="0"/>
              <a:t>Chaque</a:t>
            </a:r>
            <a:r>
              <a:rPr lang="da-DK" b="1" dirty="0" smtClean="0"/>
              <a:t> </a:t>
            </a:r>
            <a:r>
              <a:rPr lang="da-DK" b="1" dirty="0" err="1"/>
              <a:t>gène</a:t>
            </a:r>
            <a:r>
              <a:rPr lang="da-DK" b="1" dirty="0"/>
              <a:t> a </a:t>
            </a:r>
            <a:r>
              <a:rPr lang="da-DK" b="1" dirty="0" err="1"/>
              <a:t>un</a:t>
            </a:r>
            <a:r>
              <a:rPr lang="da-DK" b="1" dirty="0"/>
              <a:t> </a:t>
            </a:r>
            <a:r>
              <a:rPr lang="da-DK" b="1" dirty="0" err="1"/>
              <a:t>travail</a:t>
            </a:r>
            <a:r>
              <a:rPr lang="da-DK" b="1" dirty="0"/>
              <a:t> </a:t>
            </a:r>
            <a:r>
              <a:rPr lang="da-DK" b="1" dirty="0" err="1" smtClean="0"/>
              <a:t>précis</a:t>
            </a:r>
            <a:r>
              <a:rPr lang="da-DK" dirty="0" smtClean="0"/>
              <a:t>: dvs. hvert gen har et præcist arbejde at udføre</a:t>
            </a:r>
          </a:p>
          <a:p>
            <a:r>
              <a:rPr lang="da-DK" b="1" dirty="0" smtClean="0"/>
              <a:t>Si </a:t>
            </a:r>
            <a:r>
              <a:rPr lang="da-DK" b="1" dirty="0" err="1"/>
              <a:t>un</a:t>
            </a:r>
            <a:r>
              <a:rPr lang="da-DK" b="1" dirty="0"/>
              <a:t> </a:t>
            </a:r>
            <a:r>
              <a:rPr lang="da-DK" b="1" dirty="0" err="1"/>
              <a:t>gène</a:t>
            </a:r>
            <a:r>
              <a:rPr lang="da-DK" b="1" dirty="0"/>
              <a:t> </a:t>
            </a:r>
            <a:r>
              <a:rPr lang="da-DK" b="1" dirty="0" err="1"/>
              <a:t>fonctionne</a:t>
            </a:r>
            <a:r>
              <a:rPr lang="da-DK" b="1" dirty="0"/>
              <a:t> mal, ce </a:t>
            </a:r>
            <a:r>
              <a:rPr lang="da-DK" b="1" dirty="0" err="1"/>
              <a:t>travail</a:t>
            </a:r>
            <a:r>
              <a:rPr lang="da-DK" b="1" dirty="0"/>
              <a:t> </a:t>
            </a:r>
            <a:r>
              <a:rPr lang="da-DK" b="1" dirty="0" err="1"/>
              <a:t>n’est</a:t>
            </a:r>
            <a:r>
              <a:rPr lang="da-DK" b="1" dirty="0"/>
              <a:t> pas </a:t>
            </a:r>
            <a:r>
              <a:rPr lang="da-DK" b="1" dirty="0" smtClean="0"/>
              <a:t>fait</a:t>
            </a:r>
            <a:r>
              <a:rPr lang="da-DK" dirty="0" smtClean="0"/>
              <a:t>: hvis et gen fungerer dårligt, bliver det arbejde ikke udført.</a:t>
            </a:r>
            <a:endParaRPr lang="da-DK" b="1" dirty="0" smtClean="0"/>
          </a:p>
          <a:p>
            <a:r>
              <a:rPr lang="da-DK" b="1" dirty="0" smtClean="0"/>
              <a:t>Et </a:t>
            </a:r>
            <a:r>
              <a:rPr lang="da-DK" b="1" dirty="0" err="1"/>
              <a:t>bam</a:t>
            </a:r>
            <a:r>
              <a:rPr lang="da-DK" b="1" dirty="0"/>
              <a:t> ! </a:t>
            </a:r>
            <a:r>
              <a:rPr lang="da-DK" b="1" dirty="0" err="1"/>
              <a:t>c’est</a:t>
            </a:r>
            <a:r>
              <a:rPr lang="da-DK" b="1" dirty="0"/>
              <a:t> la </a:t>
            </a:r>
            <a:r>
              <a:rPr lang="da-DK" b="1" dirty="0" err="1" smtClean="0"/>
              <a:t>maladie</a:t>
            </a:r>
            <a:r>
              <a:rPr lang="da-DK" dirty="0" smtClean="0"/>
              <a:t>: Og </a:t>
            </a:r>
            <a:r>
              <a:rPr lang="da-DK" dirty="0" err="1" smtClean="0"/>
              <a:t>bam</a:t>
            </a:r>
            <a:r>
              <a:rPr lang="da-DK" dirty="0" smtClean="0"/>
              <a:t>! Det medfører sygdom.</a:t>
            </a:r>
          </a:p>
          <a:p>
            <a:endParaRPr lang="da-DK" b="1" dirty="0" smtClean="0"/>
          </a:p>
          <a:p>
            <a:r>
              <a:rPr lang="da-DK" b="1" dirty="0" smtClean="0"/>
              <a:t>Øv nu gloserne </a:t>
            </a:r>
            <a:r>
              <a:rPr lang="da-DK" dirty="0" smtClean="0"/>
              <a:t>sammen med din sidemakker</a:t>
            </a:r>
            <a:r>
              <a:rPr lang="da-DK" b="1" dirty="0" smtClean="0"/>
              <a:t>. </a:t>
            </a:r>
            <a:r>
              <a:rPr lang="da-DK" dirty="0" smtClean="0"/>
              <a:t>En læser glosen op </a:t>
            </a:r>
            <a:r>
              <a:rPr lang="da-DK" b="1" dirty="0" smtClean="0"/>
              <a:t>på fransk, </a:t>
            </a:r>
            <a:r>
              <a:rPr lang="da-DK" dirty="0" smtClean="0"/>
              <a:t>og den anden </a:t>
            </a:r>
            <a:r>
              <a:rPr lang="da-DK" b="1" dirty="0" smtClean="0"/>
              <a:t>svarer på dansk, </a:t>
            </a:r>
            <a:r>
              <a:rPr lang="da-DK" dirty="0" smtClean="0"/>
              <a:t>hvad det betyder uden at kigge!</a:t>
            </a:r>
          </a:p>
        </p:txBody>
      </p:sp>
    </p:spTree>
    <p:extLst>
      <p:ext uri="{BB962C8B-B14F-4D97-AF65-F5344CB8AC3E}">
        <p14:creationId xmlns:p14="http://schemas.microsoft.com/office/powerpoint/2010/main" val="131601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La </a:t>
            </a:r>
            <a:r>
              <a:rPr lang="da-DK" dirty="0" err="1" smtClean="0"/>
              <a:t>thérapie</a:t>
            </a:r>
            <a:r>
              <a:rPr lang="da-DK" dirty="0" smtClean="0"/>
              <a:t> </a:t>
            </a:r>
            <a:r>
              <a:rPr lang="da-DK" dirty="0" err="1" smtClean="0"/>
              <a:t>génique</a:t>
            </a:r>
            <a:r>
              <a:rPr lang="da-DK" dirty="0" smtClean="0"/>
              <a:t> = genterapi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da-DK" b="1" dirty="0" smtClean="0"/>
          </a:p>
          <a:p>
            <a:r>
              <a:rPr lang="da-DK" b="1" u="sng" dirty="0"/>
              <a:t>L</a:t>
            </a:r>
            <a:r>
              <a:rPr lang="da-DK" b="1" u="sng" dirty="0" smtClean="0"/>
              <a:t>a </a:t>
            </a:r>
            <a:r>
              <a:rPr lang="da-DK" b="1" u="sng" dirty="0" err="1"/>
              <a:t>thérapie</a:t>
            </a:r>
            <a:r>
              <a:rPr lang="da-DK" b="1" u="sng" dirty="0"/>
              <a:t> </a:t>
            </a:r>
            <a:r>
              <a:rPr lang="da-DK" b="1" u="sng" dirty="0" err="1"/>
              <a:t>génique</a:t>
            </a:r>
            <a:r>
              <a:rPr lang="da-DK" b="1" u="sng" dirty="0"/>
              <a:t>:</a:t>
            </a:r>
            <a:r>
              <a:rPr lang="da-DK" b="1" dirty="0"/>
              <a:t> </a:t>
            </a:r>
            <a:r>
              <a:rPr lang="da-DK" dirty="0"/>
              <a:t>Une </a:t>
            </a:r>
            <a:r>
              <a:rPr lang="da-DK" dirty="0" err="1"/>
              <a:t>méthode</a:t>
            </a:r>
            <a:r>
              <a:rPr lang="da-DK" dirty="0"/>
              <a:t> </a:t>
            </a:r>
            <a:r>
              <a:rPr lang="da-DK" dirty="0" err="1"/>
              <a:t>pour</a:t>
            </a:r>
            <a:r>
              <a:rPr lang="da-DK" dirty="0"/>
              <a:t> soigner… et </a:t>
            </a:r>
            <a:r>
              <a:rPr lang="da-DK" dirty="0" err="1"/>
              <a:t>même</a:t>
            </a:r>
            <a:r>
              <a:rPr lang="da-DK" dirty="0"/>
              <a:t> </a:t>
            </a:r>
            <a:r>
              <a:rPr lang="da-DK" dirty="0" err="1"/>
              <a:t>guérir</a:t>
            </a:r>
            <a:r>
              <a:rPr lang="da-DK" dirty="0"/>
              <a:t> </a:t>
            </a:r>
            <a:r>
              <a:rPr lang="da-DK" dirty="0" smtClean="0"/>
              <a:t>! La </a:t>
            </a:r>
            <a:r>
              <a:rPr lang="da-DK" dirty="0" err="1"/>
              <a:t>thérapie</a:t>
            </a:r>
            <a:r>
              <a:rPr lang="da-DK" dirty="0"/>
              <a:t> </a:t>
            </a:r>
            <a:r>
              <a:rPr lang="da-DK" dirty="0" err="1"/>
              <a:t>génique</a:t>
            </a:r>
            <a:r>
              <a:rPr lang="da-DK" dirty="0"/>
              <a:t>, </a:t>
            </a:r>
            <a:r>
              <a:rPr lang="da-DK" dirty="0" smtClean="0"/>
              <a:t>elle </a:t>
            </a:r>
            <a:r>
              <a:rPr lang="da-DK" dirty="0" err="1" smtClean="0"/>
              <a:t>consiste</a:t>
            </a:r>
            <a:r>
              <a:rPr lang="da-DK" dirty="0" smtClean="0"/>
              <a:t> </a:t>
            </a:r>
            <a:r>
              <a:rPr lang="da-DK" dirty="0"/>
              <a:t>à </a:t>
            </a:r>
            <a:r>
              <a:rPr lang="da-DK" b="1" dirty="0" err="1"/>
              <a:t>trouver</a:t>
            </a:r>
            <a:r>
              <a:rPr lang="da-DK" b="1" dirty="0"/>
              <a:t> dans </a:t>
            </a:r>
            <a:r>
              <a:rPr lang="da-DK" b="1" dirty="0" err="1"/>
              <a:t>l’ADN</a:t>
            </a:r>
            <a:r>
              <a:rPr lang="da-DK" dirty="0"/>
              <a:t> le </a:t>
            </a:r>
            <a:r>
              <a:rPr lang="da-DK" dirty="0" err="1"/>
              <a:t>gène</a:t>
            </a:r>
            <a:r>
              <a:rPr lang="da-DK" dirty="0"/>
              <a:t> </a:t>
            </a:r>
            <a:r>
              <a:rPr lang="da-DK" dirty="0" err="1"/>
              <a:t>qui</a:t>
            </a:r>
            <a:r>
              <a:rPr lang="da-DK" dirty="0"/>
              <a:t> </a:t>
            </a:r>
            <a:r>
              <a:rPr lang="da-DK" dirty="0" err="1"/>
              <a:t>ne</a:t>
            </a:r>
            <a:r>
              <a:rPr lang="da-DK" dirty="0"/>
              <a:t> </a:t>
            </a:r>
            <a:r>
              <a:rPr lang="da-DK" dirty="0" err="1"/>
              <a:t>fonctionne</a:t>
            </a:r>
            <a:r>
              <a:rPr lang="da-DK" dirty="0"/>
              <a:t> pas bien. </a:t>
            </a:r>
            <a:endParaRPr lang="da-DK" dirty="0" smtClean="0"/>
          </a:p>
          <a:p>
            <a:pPr fontAlgn="base"/>
            <a:r>
              <a:rPr lang="da-DK" dirty="0" err="1" smtClean="0"/>
              <a:t>Puis</a:t>
            </a:r>
            <a:r>
              <a:rPr lang="da-DK" dirty="0" smtClean="0"/>
              <a:t> </a:t>
            </a:r>
            <a:r>
              <a:rPr lang="da-DK" dirty="0"/>
              <a:t>on le </a:t>
            </a:r>
            <a:r>
              <a:rPr lang="da-DK" dirty="0" err="1"/>
              <a:t>répare</a:t>
            </a:r>
            <a:r>
              <a:rPr lang="da-DK" dirty="0"/>
              <a:t>, ou carrément, on le </a:t>
            </a:r>
            <a:r>
              <a:rPr lang="da-DK" dirty="0" err="1"/>
              <a:t>remplace</a:t>
            </a:r>
            <a:r>
              <a:rPr lang="da-DK" dirty="0"/>
              <a:t> </a:t>
            </a:r>
            <a:r>
              <a:rPr lang="da-DK" dirty="0" smtClean="0"/>
              <a:t>! </a:t>
            </a:r>
          </a:p>
          <a:p>
            <a:pPr fontAlgn="base"/>
            <a:r>
              <a:rPr lang="da-DK" dirty="0" smtClean="0"/>
              <a:t>A la </a:t>
            </a:r>
            <a:r>
              <a:rPr lang="da-DK" dirty="0" err="1"/>
              <a:t>thérapie</a:t>
            </a:r>
            <a:r>
              <a:rPr lang="da-DK" dirty="0"/>
              <a:t> </a:t>
            </a:r>
            <a:r>
              <a:rPr lang="da-DK" dirty="0" err="1"/>
              <a:t>génique</a:t>
            </a:r>
            <a:r>
              <a:rPr lang="da-DK" dirty="0"/>
              <a:t>, les </a:t>
            </a:r>
            <a:r>
              <a:rPr lang="da-DK" dirty="0" err="1"/>
              <a:t>malades</a:t>
            </a:r>
            <a:r>
              <a:rPr lang="da-DK" dirty="0"/>
              <a:t> </a:t>
            </a:r>
            <a:r>
              <a:rPr lang="da-DK" dirty="0" err="1"/>
              <a:t>sont</a:t>
            </a:r>
            <a:r>
              <a:rPr lang="da-DK" dirty="0"/>
              <a:t> </a:t>
            </a:r>
            <a:r>
              <a:rPr lang="da-DK" b="1" dirty="0" err="1"/>
              <a:t>complètement</a:t>
            </a:r>
            <a:r>
              <a:rPr lang="da-DK" b="1" dirty="0"/>
              <a:t> </a:t>
            </a:r>
            <a:r>
              <a:rPr lang="da-DK" b="1" dirty="0" err="1"/>
              <a:t>guéris</a:t>
            </a:r>
            <a:r>
              <a:rPr lang="da-DK" b="1" dirty="0"/>
              <a:t>,</a:t>
            </a:r>
            <a:r>
              <a:rPr lang="da-DK" dirty="0"/>
              <a:t> ou si </a:t>
            </a:r>
            <a:r>
              <a:rPr lang="da-DK" dirty="0" err="1"/>
              <a:t>ça</a:t>
            </a:r>
            <a:r>
              <a:rPr lang="da-DK" dirty="0"/>
              <a:t> les </a:t>
            </a:r>
            <a:r>
              <a:rPr lang="da-DK" dirty="0" err="1"/>
              <a:t>aide</a:t>
            </a:r>
            <a:r>
              <a:rPr lang="da-DK" dirty="0"/>
              <a:t> </a:t>
            </a:r>
            <a:r>
              <a:rPr lang="da-DK" dirty="0" err="1"/>
              <a:t>juste</a:t>
            </a:r>
            <a:r>
              <a:rPr lang="da-DK" dirty="0"/>
              <a:t> à </a:t>
            </a:r>
            <a:r>
              <a:rPr lang="da-DK" dirty="0" err="1"/>
              <a:t>aller</a:t>
            </a:r>
            <a:r>
              <a:rPr lang="da-DK" dirty="0"/>
              <a:t> </a:t>
            </a:r>
            <a:r>
              <a:rPr lang="da-DK" dirty="0" err="1"/>
              <a:t>mieux</a:t>
            </a:r>
            <a:r>
              <a:rPr lang="da-DK" dirty="0"/>
              <a:t>. </a:t>
            </a:r>
            <a:endParaRPr lang="da-DK" dirty="0" smtClean="0"/>
          </a:p>
          <a:p>
            <a:pPr fontAlgn="base"/>
            <a:endParaRPr lang="da-DK" dirty="0" smtClean="0"/>
          </a:p>
          <a:p>
            <a:pPr fontAlgn="base"/>
            <a:r>
              <a:rPr lang="da-DK" u="sng" dirty="0" err="1" smtClean="0"/>
              <a:t>Écoute</a:t>
            </a:r>
            <a:r>
              <a:rPr lang="da-DK" u="sng" dirty="0" smtClean="0"/>
              <a:t> </a:t>
            </a:r>
            <a:r>
              <a:rPr lang="da-DK" u="sng" dirty="0"/>
              <a:t>la </a:t>
            </a:r>
            <a:r>
              <a:rPr lang="da-DK" u="sng" dirty="0" err="1"/>
              <a:t>réponse</a:t>
            </a:r>
            <a:r>
              <a:rPr lang="da-DK" u="sng" dirty="0"/>
              <a:t> </a:t>
            </a:r>
            <a:r>
              <a:rPr lang="da-DK" u="sng" dirty="0" smtClean="0"/>
              <a:t>de </a:t>
            </a:r>
            <a:r>
              <a:rPr lang="da-DK" u="sng" dirty="0" err="1" smtClean="0"/>
              <a:t>l’expert</a:t>
            </a:r>
            <a:r>
              <a:rPr lang="da-DK" u="sng" dirty="0" smtClean="0"/>
              <a:t> </a:t>
            </a:r>
            <a:r>
              <a:rPr lang="da-DK" u="sng" dirty="0"/>
              <a:t>Serge Braun </a:t>
            </a:r>
            <a:r>
              <a:rPr lang="da-DK" u="sng" dirty="0" smtClean="0"/>
              <a:t>:</a:t>
            </a:r>
          </a:p>
          <a:p>
            <a:pPr fontAlgn="base"/>
            <a:r>
              <a:rPr lang="da-DK" i="1" dirty="0"/>
              <a:t>« On </a:t>
            </a:r>
            <a:r>
              <a:rPr lang="da-DK" i="1" dirty="0" err="1"/>
              <a:t>arrive</a:t>
            </a:r>
            <a:r>
              <a:rPr lang="da-DK" i="1" dirty="0"/>
              <a:t> à </a:t>
            </a:r>
            <a:r>
              <a:rPr lang="da-DK" i="1" dirty="0" err="1"/>
              <a:t>guérir</a:t>
            </a:r>
            <a:r>
              <a:rPr lang="da-DK" i="1" dirty="0"/>
              <a:t> </a:t>
            </a:r>
            <a:r>
              <a:rPr lang="da-DK" i="1" dirty="0" err="1"/>
              <a:t>certaines</a:t>
            </a:r>
            <a:r>
              <a:rPr lang="da-DK" i="1" dirty="0"/>
              <a:t> </a:t>
            </a:r>
            <a:r>
              <a:rPr lang="da-DK" i="1" dirty="0" err="1"/>
              <a:t>maladies</a:t>
            </a:r>
            <a:r>
              <a:rPr lang="da-DK" i="1" dirty="0"/>
              <a:t> </a:t>
            </a:r>
            <a:r>
              <a:rPr lang="da-DK" i="1" dirty="0" err="1"/>
              <a:t>génétiques</a:t>
            </a:r>
            <a:r>
              <a:rPr lang="da-DK" i="1" dirty="0"/>
              <a:t>, </a:t>
            </a:r>
            <a:r>
              <a:rPr lang="da-DK" i="1" dirty="0" err="1"/>
              <a:t>oui</a:t>
            </a:r>
            <a:r>
              <a:rPr lang="da-DK" i="1" dirty="0"/>
              <a:t>. </a:t>
            </a:r>
            <a:r>
              <a:rPr lang="da-DK" i="1" dirty="0" err="1"/>
              <a:t>Notamment</a:t>
            </a:r>
            <a:r>
              <a:rPr lang="da-DK" i="1" dirty="0"/>
              <a:t> les </a:t>
            </a:r>
            <a:r>
              <a:rPr lang="da-DK" i="1" dirty="0" err="1"/>
              <a:t>toutes</a:t>
            </a:r>
            <a:r>
              <a:rPr lang="da-DK" i="1" dirty="0"/>
              <a:t> </a:t>
            </a:r>
            <a:r>
              <a:rPr lang="da-DK" i="1" dirty="0" err="1"/>
              <a:t>premières</a:t>
            </a:r>
            <a:r>
              <a:rPr lang="da-DK" i="1" dirty="0"/>
              <a:t> </a:t>
            </a:r>
            <a:r>
              <a:rPr lang="da-DK" i="1" dirty="0" err="1"/>
              <a:t>qui</a:t>
            </a:r>
            <a:r>
              <a:rPr lang="da-DK" i="1" dirty="0"/>
              <a:t> </a:t>
            </a:r>
            <a:r>
              <a:rPr lang="da-DK" i="1" dirty="0" err="1"/>
              <a:t>ont</a:t>
            </a:r>
            <a:r>
              <a:rPr lang="da-DK" i="1" dirty="0"/>
              <a:t> </a:t>
            </a:r>
            <a:r>
              <a:rPr lang="da-DK" i="1" dirty="0" err="1"/>
              <a:t>été</a:t>
            </a:r>
            <a:r>
              <a:rPr lang="da-DK" i="1" dirty="0"/>
              <a:t> </a:t>
            </a:r>
            <a:r>
              <a:rPr lang="da-DK" i="1" dirty="0" err="1"/>
              <a:t>traitées</a:t>
            </a:r>
            <a:r>
              <a:rPr lang="da-DK" i="1" dirty="0"/>
              <a:t>, on a le </a:t>
            </a:r>
            <a:r>
              <a:rPr lang="da-DK" i="1" dirty="0" err="1"/>
              <a:t>recul</a:t>
            </a:r>
            <a:r>
              <a:rPr lang="da-DK" i="1" dirty="0"/>
              <a:t> suffisant </a:t>
            </a:r>
            <a:r>
              <a:rPr lang="da-DK" i="1" dirty="0" err="1"/>
              <a:t>pour</a:t>
            </a:r>
            <a:r>
              <a:rPr lang="da-DK" i="1" dirty="0"/>
              <a:t> le </a:t>
            </a:r>
            <a:r>
              <a:rPr lang="da-DK" i="1" dirty="0" err="1"/>
              <a:t>dire</a:t>
            </a:r>
            <a:r>
              <a:rPr lang="da-DK" i="1" dirty="0"/>
              <a:t>. </a:t>
            </a:r>
            <a:r>
              <a:rPr lang="da-DK" i="1" dirty="0" err="1"/>
              <a:t>C’est</a:t>
            </a:r>
            <a:r>
              <a:rPr lang="da-DK" i="1" dirty="0"/>
              <a:t> des </a:t>
            </a:r>
            <a:r>
              <a:rPr lang="da-DK" i="1" dirty="0" err="1"/>
              <a:t>immunodéficiences</a:t>
            </a:r>
            <a:r>
              <a:rPr lang="da-DK" i="1" dirty="0"/>
              <a:t>, </a:t>
            </a:r>
            <a:r>
              <a:rPr lang="da-DK" i="1" dirty="0" err="1"/>
              <a:t>c’est</a:t>
            </a:r>
            <a:r>
              <a:rPr lang="da-DK" i="1" dirty="0"/>
              <a:t>-à-</a:t>
            </a:r>
            <a:r>
              <a:rPr lang="da-DK" i="1" dirty="0" err="1"/>
              <a:t>dire</a:t>
            </a:r>
            <a:r>
              <a:rPr lang="da-DK" i="1" dirty="0"/>
              <a:t> des </a:t>
            </a:r>
            <a:r>
              <a:rPr lang="da-DK" i="1" dirty="0" err="1"/>
              <a:t>maladies</a:t>
            </a:r>
            <a:r>
              <a:rPr lang="da-DK" i="1" dirty="0"/>
              <a:t> </a:t>
            </a:r>
            <a:r>
              <a:rPr lang="da-DK" i="1" dirty="0" err="1"/>
              <a:t>où</a:t>
            </a:r>
            <a:r>
              <a:rPr lang="da-DK" i="1" dirty="0"/>
              <a:t> les </a:t>
            </a:r>
            <a:r>
              <a:rPr lang="da-DK" i="1" dirty="0" err="1"/>
              <a:t>enfants</a:t>
            </a:r>
            <a:r>
              <a:rPr lang="da-DK" i="1" dirty="0"/>
              <a:t> </a:t>
            </a:r>
            <a:r>
              <a:rPr lang="da-DK" i="1" dirty="0" err="1"/>
              <a:t>qui</a:t>
            </a:r>
            <a:r>
              <a:rPr lang="da-DK" i="1" dirty="0"/>
              <a:t> </a:t>
            </a:r>
            <a:r>
              <a:rPr lang="da-DK" i="1" dirty="0" err="1"/>
              <a:t>sont</a:t>
            </a:r>
            <a:r>
              <a:rPr lang="da-DK" i="1" dirty="0"/>
              <a:t> </a:t>
            </a:r>
            <a:r>
              <a:rPr lang="da-DK" i="1" dirty="0" err="1"/>
              <a:t>atteints</a:t>
            </a:r>
            <a:r>
              <a:rPr lang="da-DK" i="1" dirty="0"/>
              <a:t> </a:t>
            </a:r>
            <a:r>
              <a:rPr lang="da-DK" i="1" dirty="0" err="1"/>
              <a:t>n’arrivent</a:t>
            </a:r>
            <a:r>
              <a:rPr lang="da-DK" i="1" dirty="0"/>
              <a:t> pas à se </a:t>
            </a:r>
            <a:r>
              <a:rPr lang="da-DK" i="1" dirty="0" err="1"/>
              <a:t>défendre</a:t>
            </a:r>
            <a:r>
              <a:rPr lang="da-DK" i="1" dirty="0"/>
              <a:t> </a:t>
            </a:r>
            <a:r>
              <a:rPr lang="da-DK" i="1" dirty="0" err="1"/>
              <a:t>contre</a:t>
            </a:r>
            <a:r>
              <a:rPr lang="da-DK" i="1" dirty="0"/>
              <a:t> les </a:t>
            </a:r>
            <a:r>
              <a:rPr lang="da-DK" i="1" dirty="0" err="1"/>
              <a:t>microbes</a:t>
            </a:r>
            <a:r>
              <a:rPr lang="da-DK" i="1" dirty="0"/>
              <a:t> </a:t>
            </a:r>
            <a:r>
              <a:rPr lang="da-DK" i="1" dirty="0" err="1"/>
              <a:t>qui</a:t>
            </a:r>
            <a:r>
              <a:rPr lang="da-DK" i="1" dirty="0"/>
              <a:t> nous </a:t>
            </a:r>
            <a:r>
              <a:rPr lang="da-DK" i="1" dirty="0" err="1"/>
              <a:t>entourent</a:t>
            </a:r>
            <a:r>
              <a:rPr lang="da-DK" i="1" dirty="0"/>
              <a:t>. Et </a:t>
            </a:r>
            <a:r>
              <a:rPr lang="da-DK" i="1" dirty="0" err="1"/>
              <a:t>là</a:t>
            </a:r>
            <a:r>
              <a:rPr lang="da-DK" i="1" dirty="0"/>
              <a:t>, on </a:t>
            </a:r>
            <a:r>
              <a:rPr lang="da-DK" i="1" dirty="0" err="1"/>
              <a:t>arrive</a:t>
            </a:r>
            <a:r>
              <a:rPr lang="da-DK" i="1" dirty="0"/>
              <a:t> à </a:t>
            </a:r>
            <a:r>
              <a:rPr lang="da-DK" i="1" dirty="0" err="1"/>
              <a:t>corriger</a:t>
            </a:r>
            <a:r>
              <a:rPr lang="da-DK" i="1" dirty="0"/>
              <a:t> </a:t>
            </a:r>
            <a:r>
              <a:rPr lang="da-DK" i="1" dirty="0" err="1"/>
              <a:t>vraiment</a:t>
            </a:r>
            <a:r>
              <a:rPr lang="da-DK" i="1" dirty="0"/>
              <a:t> </a:t>
            </a:r>
            <a:r>
              <a:rPr lang="da-DK" i="1" dirty="0" err="1"/>
              <a:t>définitivement</a:t>
            </a:r>
            <a:r>
              <a:rPr lang="da-DK" i="1" dirty="0"/>
              <a:t> le </a:t>
            </a:r>
            <a:r>
              <a:rPr lang="da-DK" i="1" dirty="0" err="1"/>
              <a:t>problème</a:t>
            </a:r>
            <a:r>
              <a:rPr lang="da-DK" i="1" dirty="0"/>
              <a:t>. </a:t>
            </a:r>
            <a:r>
              <a:rPr lang="da-DK" i="1" dirty="0" smtClean="0"/>
              <a:t>»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3743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Les </a:t>
            </a:r>
            <a:r>
              <a:rPr lang="da-DK" dirty="0" err="1" smtClean="0"/>
              <a:t>exercices</a:t>
            </a:r>
            <a:r>
              <a:rPr lang="da-DK" dirty="0" smtClean="0"/>
              <a:t> en </a:t>
            </a:r>
            <a:r>
              <a:rPr lang="da-DK" dirty="0" err="1" smtClean="0"/>
              <a:t>français</a:t>
            </a:r>
            <a:r>
              <a:rPr lang="da-DK" dirty="0" smtClean="0"/>
              <a:t>: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10897" y="2222287"/>
            <a:ext cx="10554574" cy="3636511"/>
          </a:xfrm>
        </p:spPr>
        <p:txBody>
          <a:bodyPr>
            <a:normAutofit fontScale="92500" lnSpcReduction="10000"/>
          </a:bodyPr>
          <a:lstStyle/>
          <a:p>
            <a:endParaRPr lang="da-DK" dirty="0" smtClean="0"/>
          </a:p>
          <a:p>
            <a:r>
              <a:rPr lang="da-DK" b="1" u="sng" dirty="0" smtClean="0"/>
              <a:t>Oversæt sætningerne sammen to og to til dansk:</a:t>
            </a:r>
          </a:p>
          <a:p>
            <a:r>
              <a:rPr lang="da-DK" dirty="0" smtClean="0"/>
              <a:t>Une </a:t>
            </a:r>
            <a:r>
              <a:rPr lang="da-DK" dirty="0" err="1"/>
              <a:t>méthode</a:t>
            </a:r>
            <a:r>
              <a:rPr lang="da-DK" dirty="0"/>
              <a:t> </a:t>
            </a:r>
            <a:r>
              <a:rPr lang="da-DK" dirty="0" err="1"/>
              <a:t>pour</a:t>
            </a:r>
            <a:r>
              <a:rPr lang="da-DK" dirty="0"/>
              <a:t> </a:t>
            </a:r>
            <a:r>
              <a:rPr lang="da-DK" dirty="0" smtClean="0"/>
              <a:t>soigner? </a:t>
            </a:r>
            <a:r>
              <a:rPr lang="da-DK" dirty="0"/>
              <a:t>et </a:t>
            </a:r>
            <a:r>
              <a:rPr lang="da-DK" dirty="0" err="1"/>
              <a:t>même</a:t>
            </a:r>
            <a:r>
              <a:rPr lang="da-DK" dirty="0"/>
              <a:t> </a:t>
            </a:r>
            <a:r>
              <a:rPr lang="da-DK" dirty="0" err="1" smtClean="0"/>
              <a:t>guérir</a:t>
            </a:r>
            <a:r>
              <a:rPr lang="da-DK" dirty="0" smtClean="0"/>
              <a:t>!</a:t>
            </a:r>
          </a:p>
          <a:p>
            <a:r>
              <a:rPr lang="da-DK" dirty="0" smtClean="0"/>
              <a:t>Elle </a:t>
            </a:r>
            <a:r>
              <a:rPr lang="da-DK" dirty="0" err="1"/>
              <a:t>consiste</a:t>
            </a:r>
            <a:r>
              <a:rPr lang="da-DK" dirty="0"/>
              <a:t> à </a:t>
            </a:r>
            <a:r>
              <a:rPr lang="da-DK" b="1" dirty="0" err="1"/>
              <a:t>trouver</a:t>
            </a:r>
            <a:r>
              <a:rPr lang="da-DK" b="1" dirty="0"/>
              <a:t> dans </a:t>
            </a:r>
            <a:r>
              <a:rPr lang="da-DK" b="1" dirty="0" err="1"/>
              <a:t>l’ADN</a:t>
            </a:r>
            <a:r>
              <a:rPr lang="da-DK" dirty="0"/>
              <a:t> le </a:t>
            </a:r>
            <a:r>
              <a:rPr lang="da-DK" dirty="0" err="1"/>
              <a:t>gène</a:t>
            </a:r>
            <a:r>
              <a:rPr lang="da-DK" dirty="0"/>
              <a:t> </a:t>
            </a:r>
            <a:r>
              <a:rPr lang="da-DK" dirty="0" err="1"/>
              <a:t>qui</a:t>
            </a:r>
            <a:r>
              <a:rPr lang="da-DK" dirty="0"/>
              <a:t> </a:t>
            </a:r>
            <a:r>
              <a:rPr lang="da-DK" dirty="0" err="1"/>
              <a:t>ne</a:t>
            </a:r>
            <a:r>
              <a:rPr lang="da-DK" dirty="0"/>
              <a:t> </a:t>
            </a:r>
            <a:r>
              <a:rPr lang="da-DK" dirty="0" err="1"/>
              <a:t>fonctionne</a:t>
            </a:r>
            <a:r>
              <a:rPr lang="da-DK" dirty="0"/>
              <a:t> pas </a:t>
            </a:r>
            <a:r>
              <a:rPr lang="da-DK" dirty="0" smtClean="0"/>
              <a:t>bien.</a:t>
            </a:r>
          </a:p>
          <a:p>
            <a:r>
              <a:rPr lang="da-DK" dirty="0"/>
              <a:t>L</a:t>
            </a:r>
            <a:r>
              <a:rPr lang="da-DK" dirty="0" smtClean="0"/>
              <a:t>es </a:t>
            </a:r>
            <a:r>
              <a:rPr lang="da-DK" dirty="0" err="1" smtClean="0"/>
              <a:t>malades</a:t>
            </a:r>
            <a:r>
              <a:rPr lang="da-DK" dirty="0" smtClean="0"/>
              <a:t> </a:t>
            </a:r>
            <a:r>
              <a:rPr lang="da-DK" dirty="0" err="1" smtClean="0"/>
              <a:t>sont</a:t>
            </a:r>
            <a:r>
              <a:rPr lang="da-DK" dirty="0" smtClean="0"/>
              <a:t> </a:t>
            </a:r>
            <a:r>
              <a:rPr lang="da-DK" b="1" dirty="0" err="1" smtClean="0"/>
              <a:t>complètement</a:t>
            </a:r>
            <a:r>
              <a:rPr lang="da-DK" b="1" dirty="0" smtClean="0"/>
              <a:t> </a:t>
            </a:r>
            <a:r>
              <a:rPr lang="da-DK" b="1" dirty="0" err="1" smtClean="0"/>
              <a:t>guéris</a:t>
            </a:r>
            <a:r>
              <a:rPr lang="da-DK" b="1" dirty="0" smtClean="0"/>
              <a:t>,</a:t>
            </a:r>
            <a:r>
              <a:rPr lang="da-DK" dirty="0" smtClean="0"/>
              <a:t> ou si </a:t>
            </a:r>
            <a:r>
              <a:rPr lang="da-DK" dirty="0" err="1" smtClean="0"/>
              <a:t>ça</a:t>
            </a:r>
            <a:r>
              <a:rPr lang="da-DK" dirty="0" smtClean="0"/>
              <a:t> les </a:t>
            </a:r>
            <a:r>
              <a:rPr lang="da-DK" dirty="0" err="1" smtClean="0"/>
              <a:t>aide</a:t>
            </a:r>
            <a:r>
              <a:rPr lang="da-DK" dirty="0" smtClean="0"/>
              <a:t> </a:t>
            </a:r>
            <a:r>
              <a:rPr lang="da-DK" dirty="0" err="1" smtClean="0"/>
              <a:t>juste</a:t>
            </a:r>
            <a:r>
              <a:rPr lang="da-DK" dirty="0" smtClean="0"/>
              <a:t> à </a:t>
            </a:r>
            <a:r>
              <a:rPr lang="da-DK" dirty="0" err="1" smtClean="0"/>
              <a:t>aller</a:t>
            </a:r>
            <a:r>
              <a:rPr lang="da-DK" dirty="0" smtClean="0"/>
              <a:t> </a:t>
            </a:r>
            <a:r>
              <a:rPr lang="da-DK" dirty="0" err="1" smtClean="0"/>
              <a:t>mieux</a:t>
            </a:r>
            <a:r>
              <a:rPr lang="da-DK" dirty="0" smtClean="0"/>
              <a:t>. </a:t>
            </a:r>
          </a:p>
          <a:p>
            <a:r>
              <a:rPr lang="da-DK" i="1" dirty="0"/>
              <a:t>On </a:t>
            </a:r>
            <a:r>
              <a:rPr lang="da-DK" i="1" dirty="0" err="1"/>
              <a:t>arrive</a:t>
            </a:r>
            <a:r>
              <a:rPr lang="da-DK" i="1" dirty="0"/>
              <a:t> à </a:t>
            </a:r>
            <a:r>
              <a:rPr lang="da-DK" i="1" dirty="0" err="1"/>
              <a:t>guérir</a:t>
            </a:r>
            <a:r>
              <a:rPr lang="da-DK" i="1" dirty="0"/>
              <a:t> </a:t>
            </a:r>
            <a:r>
              <a:rPr lang="da-DK" i="1" dirty="0" err="1"/>
              <a:t>certaines</a:t>
            </a:r>
            <a:r>
              <a:rPr lang="da-DK" i="1" dirty="0"/>
              <a:t> </a:t>
            </a:r>
            <a:r>
              <a:rPr lang="da-DK" i="1" dirty="0" err="1"/>
              <a:t>maladies</a:t>
            </a:r>
            <a:r>
              <a:rPr lang="da-DK" i="1" dirty="0"/>
              <a:t> </a:t>
            </a:r>
            <a:r>
              <a:rPr lang="da-DK" i="1" dirty="0" err="1"/>
              <a:t>génétiques</a:t>
            </a:r>
            <a:r>
              <a:rPr lang="da-DK" i="1" dirty="0"/>
              <a:t>, </a:t>
            </a:r>
            <a:r>
              <a:rPr lang="da-DK" i="1" dirty="0" err="1"/>
              <a:t>oui</a:t>
            </a:r>
            <a:r>
              <a:rPr lang="da-DK" i="1" dirty="0" smtClean="0"/>
              <a:t>.</a:t>
            </a:r>
          </a:p>
          <a:p>
            <a:r>
              <a:rPr lang="da-DK" i="1" dirty="0" err="1"/>
              <a:t>Notamment</a:t>
            </a:r>
            <a:r>
              <a:rPr lang="da-DK" i="1" dirty="0"/>
              <a:t> les </a:t>
            </a:r>
            <a:r>
              <a:rPr lang="da-DK" i="1" dirty="0" err="1"/>
              <a:t>toutes</a:t>
            </a:r>
            <a:r>
              <a:rPr lang="da-DK" i="1" dirty="0"/>
              <a:t> </a:t>
            </a:r>
            <a:r>
              <a:rPr lang="da-DK" i="1" dirty="0" err="1"/>
              <a:t>premières</a:t>
            </a:r>
            <a:r>
              <a:rPr lang="da-DK" i="1" dirty="0"/>
              <a:t> </a:t>
            </a:r>
            <a:r>
              <a:rPr lang="da-DK" i="1" dirty="0" err="1"/>
              <a:t>qui</a:t>
            </a:r>
            <a:r>
              <a:rPr lang="da-DK" i="1" dirty="0"/>
              <a:t> </a:t>
            </a:r>
            <a:r>
              <a:rPr lang="da-DK" i="1" dirty="0" err="1"/>
              <a:t>ont</a:t>
            </a:r>
            <a:r>
              <a:rPr lang="da-DK" i="1" dirty="0"/>
              <a:t> </a:t>
            </a:r>
            <a:r>
              <a:rPr lang="da-DK" i="1" dirty="0" err="1"/>
              <a:t>été</a:t>
            </a:r>
            <a:r>
              <a:rPr lang="da-DK" i="1" dirty="0"/>
              <a:t> </a:t>
            </a:r>
            <a:r>
              <a:rPr lang="da-DK" i="1" dirty="0" err="1"/>
              <a:t>traitées</a:t>
            </a:r>
            <a:r>
              <a:rPr lang="da-DK" i="1" dirty="0"/>
              <a:t>, on a le </a:t>
            </a:r>
            <a:r>
              <a:rPr lang="da-DK" i="1" dirty="0" err="1"/>
              <a:t>recul</a:t>
            </a:r>
            <a:r>
              <a:rPr lang="da-DK" i="1" dirty="0"/>
              <a:t> suffisant </a:t>
            </a:r>
            <a:r>
              <a:rPr lang="da-DK" i="1" dirty="0" err="1"/>
              <a:t>pour</a:t>
            </a:r>
            <a:r>
              <a:rPr lang="da-DK" i="1" dirty="0"/>
              <a:t> le </a:t>
            </a:r>
            <a:r>
              <a:rPr lang="da-DK" i="1" dirty="0" err="1" smtClean="0"/>
              <a:t>dire</a:t>
            </a:r>
            <a:r>
              <a:rPr lang="da-DK" i="1" dirty="0" smtClean="0"/>
              <a:t>.</a:t>
            </a:r>
            <a:endParaRPr lang="da-DK" b="1" u="sng" dirty="0" smtClean="0"/>
          </a:p>
          <a:p>
            <a:endParaRPr lang="da-DK" b="1" u="sng" dirty="0" smtClean="0"/>
          </a:p>
          <a:p>
            <a:r>
              <a:rPr lang="da-DK" b="1" u="sng" dirty="0" smtClean="0"/>
              <a:t>Svar </a:t>
            </a:r>
            <a:r>
              <a:rPr lang="da-DK" b="1" u="sng" dirty="0"/>
              <a:t>på spørgsmålet to og to på fransk:</a:t>
            </a:r>
          </a:p>
          <a:p>
            <a:r>
              <a:rPr lang="da-DK" dirty="0"/>
              <a:t>Que dit </a:t>
            </a:r>
            <a:r>
              <a:rPr lang="da-DK" dirty="0" err="1"/>
              <a:t>l’expert</a:t>
            </a:r>
            <a:r>
              <a:rPr lang="da-DK" dirty="0"/>
              <a:t> apropos la </a:t>
            </a:r>
            <a:r>
              <a:rPr lang="da-DK" dirty="0" err="1"/>
              <a:t>thérapie</a:t>
            </a:r>
            <a:r>
              <a:rPr lang="da-DK" dirty="0"/>
              <a:t> </a:t>
            </a:r>
            <a:r>
              <a:rPr lang="da-DK" dirty="0" err="1"/>
              <a:t>génique</a:t>
            </a:r>
            <a:r>
              <a:rPr lang="da-DK" dirty="0"/>
              <a:t>? 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46805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Opsamling på dansk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u="sng" dirty="0"/>
              <a:t>Opsamling på dansk </a:t>
            </a:r>
            <a:r>
              <a:rPr lang="da-DK" b="1" dirty="0"/>
              <a:t>ift. pdf’en om genteknologi ift. sygdomsbehandling</a:t>
            </a:r>
          </a:p>
          <a:p>
            <a:r>
              <a:rPr lang="da-DK" dirty="0"/>
              <a:t>Hvorfor har mange lande nedlagt forbud imod genmodifikation på embryoner? </a:t>
            </a:r>
          </a:p>
          <a:p>
            <a:endParaRPr lang="da-DK" dirty="0" smtClean="0"/>
          </a:p>
          <a:p>
            <a:r>
              <a:rPr lang="da-DK" dirty="0" smtClean="0"/>
              <a:t>Hvad </a:t>
            </a:r>
            <a:r>
              <a:rPr lang="da-DK" dirty="0"/>
              <a:t>er forskellen på forbedring og sygdomsbehandling? </a:t>
            </a:r>
            <a:endParaRPr lang="da-DK" dirty="0" smtClean="0"/>
          </a:p>
          <a:p>
            <a:endParaRPr lang="da-DK" dirty="0"/>
          </a:p>
          <a:p>
            <a:r>
              <a:rPr lang="da-DK" dirty="0"/>
              <a:t>Hvorfor har det vist sig at være mere vanskeligt at ændre på menneskers egenskaber end </a:t>
            </a:r>
            <a:r>
              <a:rPr lang="da-DK" dirty="0" smtClean="0"/>
              <a:t>man </a:t>
            </a:r>
            <a:r>
              <a:rPr lang="da-DK" dirty="0"/>
              <a:t>engang troede? 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616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Modul 2 – </a:t>
            </a:r>
            <a:r>
              <a:rPr lang="da-DK" dirty="0" err="1" smtClean="0"/>
              <a:t>L’éthique</a:t>
            </a:r>
            <a:r>
              <a:rPr lang="da-DK" dirty="0" smtClean="0"/>
              <a:t> </a:t>
            </a:r>
            <a:r>
              <a:rPr lang="da-DK" dirty="0" err="1" smtClean="0"/>
              <a:t>derrière</a:t>
            </a:r>
            <a:r>
              <a:rPr lang="da-DK" dirty="0" smtClean="0"/>
              <a:t> la </a:t>
            </a:r>
            <a:r>
              <a:rPr lang="da-DK" dirty="0" err="1" smtClean="0"/>
              <a:t>modification</a:t>
            </a:r>
            <a:r>
              <a:rPr lang="da-DK" dirty="0" smtClean="0"/>
              <a:t> </a:t>
            </a:r>
            <a:r>
              <a:rPr lang="da-DK" dirty="0" err="1" smtClean="0"/>
              <a:t>génomique</a:t>
            </a:r>
            <a:r>
              <a:rPr lang="da-DK" dirty="0" smtClean="0"/>
              <a:t> </a:t>
            </a:r>
            <a:r>
              <a:rPr lang="da-DK" dirty="0" err="1" smtClean="0"/>
              <a:t>humaine</a:t>
            </a:r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u="sng" dirty="0" err="1" smtClean="0"/>
              <a:t>Prémièrement</a:t>
            </a:r>
            <a:r>
              <a:rPr lang="da-DK" u="sng" dirty="0" smtClean="0"/>
              <a:t>:</a:t>
            </a:r>
            <a:r>
              <a:rPr lang="da-DK" dirty="0" smtClean="0"/>
              <a:t> </a:t>
            </a:r>
            <a:r>
              <a:rPr lang="da-DK" dirty="0" err="1" smtClean="0"/>
              <a:t>racontez</a:t>
            </a:r>
            <a:r>
              <a:rPr lang="da-DK" dirty="0" smtClean="0"/>
              <a:t> deux à deux en </a:t>
            </a:r>
            <a:r>
              <a:rPr lang="da-DK" dirty="0" err="1" smtClean="0"/>
              <a:t>bréf</a:t>
            </a:r>
            <a:r>
              <a:rPr lang="da-DK" dirty="0" smtClean="0"/>
              <a:t> ce </a:t>
            </a:r>
            <a:r>
              <a:rPr lang="da-DK" dirty="0" err="1" smtClean="0"/>
              <a:t>que</a:t>
            </a:r>
            <a:r>
              <a:rPr lang="da-DK" dirty="0" smtClean="0"/>
              <a:t> </a:t>
            </a:r>
            <a:r>
              <a:rPr lang="da-DK" dirty="0" err="1" smtClean="0"/>
              <a:t>vous</a:t>
            </a:r>
            <a:r>
              <a:rPr lang="da-DK" dirty="0" smtClean="0"/>
              <a:t> </a:t>
            </a:r>
            <a:r>
              <a:rPr lang="da-DK" dirty="0" err="1" smtClean="0"/>
              <a:t>avez</a:t>
            </a:r>
            <a:r>
              <a:rPr lang="da-DK" dirty="0" smtClean="0"/>
              <a:t> </a:t>
            </a:r>
            <a:r>
              <a:rPr lang="da-DK" dirty="0" err="1" smtClean="0"/>
              <a:t>compris</a:t>
            </a:r>
            <a:r>
              <a:rPr lang="da-DK" dirty="0" smtClean="0"/>
              <a:t> sur le </a:t>
            </a:r>
            <a:r>
              <a:rPr lang="da-DK" dirty="0" err="1" smtClean="0"/>
              <a:t>texte</a:t>
            </a:r>
            <a:r>
              <a:rPr lang="da-DK" dirty="0" smtClean="0"/>
              <a:t>.</a:t>
            </a:r>
          </a:p>
          <a:p>
            <a:r>
              <a:rPr lang="da-DK" dirty="0" smtClean="0"/>
              <a:t>Vous </a:t>
            </a:r>
            <a:r>
              <a:rPr lang="da-DK" dirty="0" err="1" smtClean="0"/>
              <a:t>allez</a:t>
            </a:r>
            <a:r>
              <a:rPr lang="da-DK" dirty="0" smtClean="0"/>
              <a:t> </a:t>
            </a:r>
            <a:r>
              <a:rPr lang="da-DK" dirty="0" err="1" smtClean="0"/>
              <a:t>commencer</a:t>
            </a:r>
            <a:r>
              <a:rPr lang="da-DK" dirty="0" smtClean="0"/>
              <a:t> en </a:t>
            </a:r>
            <a:r>
              <a:rPr lang="da-DK" dirty="0" err="1" smtClean="0"/>
              <a:t>français</a:t>
            </a:r>
            <a:r>
              <a:rPr lang="da-DK" dirty="0" smtClean="0"/>
              <a:t> et </a:t>
            </a:r>
            <a:r>
              <a:rPr lang="da-DK" dirty="0" err="1" smtClean="0"/>
              <a:t>peut-être</a:t>
            </a:r>
            <a:r>
              <a:rPr lang="da-DK" dirty="0" smtClean="0"/>
              <a:t> le </a:t>
            </a:r>
            <a:r>
              <a:rPr lang="da-DK" dirty="0" err="1" smtClean="0"/>
              <a:t>danois</a:t>
            </a:r>
            <a:r>
              <a:rPr lang="da-DK" dirty="0" smtClean="0"/>
              <a:t>:)</a:t>
            </a:r>
          </a:p>
          <a:p>
            <a:r>
              <a:rPr lang="da-DK" dirty="0" smtClean="0"/>
              <a:t> </a:t>
            </a:r>
          </a:p>
          <a:p>
            <a:r>
              <a:rPr lang="da-DK" u="sng" dirty="0" err="1" smtClean="0"/>
              <a:t>Quels</a:t>
            </a:r>
            <a:r>
              <a:rPr lang="da-DK" u="sng" dirty="0" smtClean="0"/>
              <a:t> </a:t>
            </a:r>
            <a:r>
              <a:rPr lang="da-DK" u="sng" dirty="0" err="1" smtClean="0"/>
              <a:t>sont</a:t>
            </a:r>
            <a:r>
              <a:rPr lang="da-DK" u="sng" dirty="0" smtClean="0"/>
              <a:t> les </a:t>
            </a:r>
            <a:r>
              <a:rPr lang="da-DK" u="sng" dirty="0" err="1" smtClean="0"/>
              <a:t>mots</a:t>
            </a:r>
            <a:r>
              <a:rPr lang="da-DK" u="sng" dirty="0" smtClean="0"/>
              <a:t> </a:t>
            </a:r>
            <a:r>
              <a:rPr lang="da-DK" u="sng" dirty="0" err="1" smtClean="0"/>
              <a:t>clés</a:t>
            </a:r>
            <a:r>
              <a:rPr lang="da-DK" u="sng" dirty="0" smtClean="0"/>
              <a:t> </a:t>
            </a:r>
            <a:r>
              <a:rPr lang="da-DK" u="sng" dirty="0" err="1" smtClean="0"/>
              <a:t>que</a:t>
            </a:r>
            <a:r>
              <a:rPr lang="da-DK" u="sng" dirty="0" smtClean="0"/>
              <a:t> </a:t>
            </a:r>
            <a:r>
              <a:rPr lang="da-DK" u="sng" dirty="0" err="1" smtClean="0"/>
              <a:t>vous</a:t>
            </a:r>
            <a:r>
              <a:rPr lang="da-DK" u="sng" dirty="0" smtClean="0"/>
              <a:t> </a:t>
            </a:r>
            <a:r>
              <a:rPr lang="da-DK" u="sng" dirty="0" err="1" smtClean="0"/>
              <a:t>avez</a:t>
            </a:r>
            <a:r>
              <a:rPr lang="da-DK" u="sng" dirty="0" smtClean="0"/>
              <a:t> </a:t>
            </a:r>
            <a:r>
              <a:rPr lang="da-DK" u="sng" dirty="0" err="1" smtClean="0"/>
              <a:t>écrit</a:t>
            </a:r>
            <a:r>
              <a:rPr lang="da-DK" u="sng" dirty="0" smtClean="0"/>
              <a:t> à la </a:t>
            </a:r>
            <a:r>
              <a:rPr lang="da-DK" u="sng" dirty="0" err="1" smtClean="0"/>
              <a:t>maison</a:t>
            </a:r>
            <a:r>
              <a:rPr lang="da-DK" u="sng" dirty="0" smtClean="0"/>
              <a:t>?</a:t>
            </a:r>
          </a:p>
          <a:p>
            <a:r>
              <a:rPr lang="da-DK" dirty="0" err="1" smtClean="0"/>
              <a:t>Notez</a:t>
            </a:r>
            <a:r>
              <a:rPr lang="da-DK" dirty="0" smtClean="0"/>
              <a:t> les </a:t>
            </a:r>
            <a:r>
              <a:rPr lang="da-DK" dirty="0" err="1" smtClean="0"/>
              <a:t>mots</a:t>
            </a:r>
            <a:r>
              <a:rPr lang="da-DK" dirty="0" smtClean="0"/>
              <a:t> sur le tableau – on </a:t>
            </a:r>
            <a:r>
              <a:rPr lang="da-DK" dirty="0" err="1" smtClean="0"/>
              <a:t>va</a:t>
            </a:r>
            <a:r>
              <a:rPr lang="da-DK" dirty="0" smtClean="0"/>
              <a:t> </a:t>
            </a:r>
            <a:r>
              <a:rPr lang="da-DK" dirty="0" err="1" smtClean="0"/>
              <a:t>discuter</a:t>
            </a:r>
            <a:r>
              <a:rPr lang="da-DK" dirty="0" smtClean="0"/>
              <a:t> les </a:t>
            </a:r>
            <a:r>
              <a:rPr lang="da-DK" dirty="0" err="1" smtClean="0"/>
              <a:t>mots</a:t>
            </a:r>
            <a:r>
              <a:rPr lang="da-DK" dirty="0" smtClean="0"/>
              <a:t>?</a:t>
            </a:r>
          </a:p>
          <a:p>
            <a:r>
              <a:rPr lang="da-DK" dirty="0" smtClean="0"/>
              <a:t>On </a:t>
            </a:r>
            <a:r>
              <a:rPr lang="da-DK" dirty="0" err="1" smtClean="0"/>
              <a:t>va</a:t>
            </a:r>
            <a:r>
              <a:rPr lang="da-DK" dirty="0" smtClean="0"/>
              <a:t> </a:t>
            </a:r>
            <a:r>
              <a:rPr lang="da-DK" dirty="0" err="1" smtClean="0"/>
              <a:t>faire</a:t>
            </a:r>
            <a:r>
              <a:rPr lang="da-DK" dirty="0" smtClean="0"/>
              <a:t> </a:t>
            </a:r>
            <a:r>
              <a:rPr lang="da-DK" dirty="0" err="1" smtClean="0"/>
              <a:t>une</a:t>
            </a:r>
            <a:r>
              <a:rPr lang="da-DK" dirty="0" smtClean="0"/>
              <a:t> liste ensemble avec les </a:t>
            </a:r>
            <a:r>
              <a:rPr lang="da-DK" dirty="0" err="1" smtClean="0"/>
              <a:t>mots</a:t>
            </a:r>
            <a:r>
              <a:rPr lang="da-DK" dirty="0" smtClean="0"/>
              <a:t> </a:t>
            </a:r>
            <a:r>
              <a:rPr lang="da-DK" dirty="0" err="1" smtClean="0"/>
              <a:t>clés</a:t>
            </a:r>
            <a:r>
              <a:rPr lang="da-DK" dirty="0" smtClean="0"/>
              <a:t>.</a:t>
            </a:r>
          </a:p>
          <a:p>
            <a:endParaRPr lang="da-DK" dirty="0" smtClean="0"/>
          </a:p>
          <a:p>
            <a:r>
              <a:rPr lang="da-DK" u="sng" dirty="0" err="1" smtClean="0"/>
              <a:t>Quels</a:t>
            </a:r>
            <a:r>
              <a:rPr lang="da-DK" u="sng" dirty="0" smtClean="0"/>
              <a:t> </a:t>
            </a:r>
            <a:r>
              <a:rPr lang="da-DK" u="sng" dirty="0" err="1" smtClean="0"/>
              <a:t>sont</a:t>
            </a:r>
            <a:r>
              <a:rPr lang="da-DK" u="sng" dirty="0" smtClean="0"/>
              <a:t> les </a:t>
            </a:r>
            <a:r>
              <a:rPr lang="da-DK" u="sng" dirty="0" err="1" smtClean="0"/>
              <a:t>thèmes</a:t>
            </a:r>
            <a:r>
              <a:rPr lang="da-DK" u="sng" dirty="0" smtClean="0"/>
              <a:t> dans ce </a:t>
            </a:r>
            <a:r>
              <a:rPr lang="da-DK" u="sng" dirty="0" err="1" smtClean="0"/>
              <a:t>texte</a:t>
            </a:r>
            <a:r>
              <a:rPr lang="da-DK" u="sng" dirty="0" smtClean="0"/>
              <a:t>?</a:t>
            </a:r>
            <a:r>
              <a:rPr lang="da-DK" dirty="0" smtClean="0"/>
              <a:t> Il faut les noter.</a:t>
            </a:r>
          </a:p>
          <a:p>
            <a:r>
              <a:rPr lang="da-DK" dirty="0" smtClean="0"/>
              <a:t>Que </a:t>
            </a:r>
            <a:r>
              <a:rPr lang="da-DK" dirty="0" err="1" smtClean="0"/>
              <a:t>penses</a:t>
            </a:r>
            <a:r>
              <a:rPr lang="da-DK" dirty="0" smtClean="0"/>
              <a:t> </a:t>
            </a:r>
            <a:r>
              <a:rPr lang="da-DK" dirty="0" err="1" smtClean="0"/>
              <a:t>tu</a:t>
            </a:r>
            <a:r>
              <a:rPr lang="da-DK" dirty="0" smtClean="0"/>
              <a:t> </a:t>
            </a:r>
            <a:r>
              <a:rPr lang="da-DK" dirty="0" err="1" smtClean="0"/>
              <a:t>est</a:t>
            </a:r>
            <a:r>
              <a:rPr lang="da-DK" dirty="0" smtClean="0"/>
              <a:t> la </a:t>
            </a:r>
            <a:r>
              <a:rPr lang="da-DK" dirty="0" err="1" smtClean="0"/>
              <a:t>question</a:t>
            </a:r>
            <a:r>
              <a:rPr lang="da-DK" dirty="0" smtClean="0"/>
              <a:t> </a:t>
            </a:r>
            <a:r>
              <a:rPr lang="da-DK" dirty="0" err="1" smtClean="0"/>
              <a:t>éthique</a:t>
            </a:r>
            <a:r>
              <a:rPr lang="da-DK" dirty="0" smtClean="0"/>
              <a:t> dans </a:t>
            </a:r>
            <a:r>
              <a:rPr lang="da-DK" dirty="0" err="1" smtClean="0"/>
              <a:t>cet</a:t>
            </a:r>
            <a:r>
              <a:rPr lang="da-DK" dirty="0" smtClean="0"/>
              <a:t> </a:t>
            </a:r>
            <a:r>
              <a:rPr lang="da-DK" dirty="0" err="1" smtClean="0"/>
              <a:t>article</a:t>
            </a:r>
            <a:r>
              <a:rPr lang="da-DK" dirty="0" smtClean="0"/>
              <a:t>?</a:t>
            </a:r>
          </a:p>
          <a:p>
            <a:r>
              <a:rPr lang="da-DK" dirty="0" err="1" smtClean="0"/>
              <a:t>Donnez</a:t>
            </a:r>
            <a:r>
              <a:rPr lang="da-DK" dirty="0" smtClean="0"/>
              <a:t> des </a:t>
            </a:r>
            <a:r>
              <a:rPr lang="da-DK" dirty="0" err="1" smtClean="0"/>
              <a:t>exemples</a:t>
            </a:r>
            <a:r>
              <a:rPr lang="da-DK" dirty="0" smtClean="0"/>
              <a:t> – </a:t>
            </a:r>
            <a:r>
              <a:rPr lang="da-DK" dirty="0" err="1" smtClean="0"/>
              <a:t>que</a:t>
            </a:r>
            <a:r>
              <a:rPr lang="da-DK" dirty="0" smtClean="0"/>
              <a:t> </a:t>
            </a:r>
            <a:r>
              <a:rPr lang="da-DK" dirty="0" err="1" smtClean="0"/>
              <a:t>penses</a:t>
            </a:r>
            <a:r>
              <a:rPr lang="da-DK" dirty="0" smtClean="0"/>
              <a:t> </a:t>
            </a:r>
            <a:r>
              <a:rPr lang="da-DK" dirty="0" err="1" smtClean="0"/>
              <a:t>tu</a:t>
            </a:r>
            <a:r>
              <a:rPr lang="da-DK" dirty="0" smtClean="0"/>
              <a:t>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285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203482"/>
          </a:xfrm>
        </p:spPr>
        <p:txBody>
          <a:bodyPr/>
          <a:lstStyle/>
          <a:p>
            <a:pPr algn="ctr"/>
            <a:r>
              <a:rPr lang="da-DK" dirty="0" smtClean="0"/>
              <a:t>Modul 3 – </a:t>
            </a:r>
            <a:r>
              <a:rPr lang="da-DK" dirty="0" err="1" smtClean="0"/>
              <a:t>L’article</a:t>
            </a:r>
            <a:r>
              <a:rPr lang="da-DK" dirty="0" smtClean="0"/>
              <a:t> </a:t>
            </a:r>
            <a:r>
              <a:rPr lang="da-DK" dirty="0" err="1" smtClean="0"/>
              <a:t>éthique</a:t>
            </a:r>
            <a:r>
              <a:rPr lang="da-DK" dirty="0" smtClean="0"/>
              <a:t> sur CRISPR-Cas9 – </a:t>
            </a:r>
            <a:r>
              <a:rPr lang="da-DK" dirty="0" err="1" smtClean="0"/>
              <a:t>répétition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b="1" u="sng" dirty="0" smtClean="0"/>
              <a:t>Les </a:t>
            </a:r>
            <a:r>
              <a:rPr lang="da-DK" b="1" u="sng" dirty="0" err="1" smtClean="0"/>
              <a:t>mots</a:t>
            </a:r>
            <a:r>
              <a:rPr lang="da-DK" b="1" u="sng" dirty="0" err="1"/>
              <a:t>-</a:t>
            </a:r>
            <a:r>
              <a:rPr lang="da-DK" b="1" u="sng" dirty="0" err="1" smtClean="0"/>
              <a:t>clés</a:t>
            </a:r>
            <a:r>
              <a:rPr lang="da-DK" b="1" u="sng" dirty="0" smtClean="0"/>
              <a:t>: </a:t>
            </a:r>
          </a:p>
          <a:p>
            <a:r>
              <a:rPr lang="da-DK" dirty="0" smtClean="0"/>
              <a:t>VIH: HIV dvs. AIDS.</a:t>
            </a:r>
          </a:p>
          <a:p>
            <a:r>
              <a:rPr lang="da-DK" dirty="0" smtClean="0"/>
              <a:t>Le </a:t>
            </a:r>
            <a:r>
              <a:rPr lang="da-DK" dirty="0" err="1" smtClean="0"/>
              <a:t>consentement</a:t>
            </a:r>
            <a:r>
              <a:rPr lang="da-DK" dirty="0" smtClean="0"/>
              <a:t>: samtykke.</a:t>
            </a:r>
          </a:p>
          <a:p>
            <a:r>
              <a:rPr lang="da-DK" dirty="0" err="1"/>
              <a:t>Un</a:t>
            </a:r>
            <a:r>
              <a:rPr lang="da-DK" dirty="0"/>
              <a:t> </a:t>
            </a:r>
            <a:r>
              <a:rPr lang="da-DK" dirty="0" err="1"/>
              <a:t>génome</a:t>
            </a:r>
            <a:r>
              <a:rPr lang="da-DK" dirty="0"/>
              <a:t>: et genom, </a:t>
            </a:r>
            <a:r>
              <a:rPr lang="da-DK" dirty="0" err="1"/>
              <a:t>kromosom-sæt</a:t>
            </a:r>
            <a:r>
              <a:rPr lang="da-DK" dirty="0" smtClean="0"/>
              <a:t>.</a:t>
            </a:r>
          </a:p>
          <a:p>
            <a:r>
              <a:rPr lang="da-DK" dirty="0" err="1" smtClean="0"/>
              <a:t>Génomique</a:t>
            </a:r>
            <a:r>
              <a:rPr lang="da-DK" dirty="0" smtClean="0"/>
              <a:t>: dvs. forskning i genomer (/vedr. kromosomer).</a:t>
            </a:r>
          </a:p>
          <a:p>
            <a:r>
              <a:rPr lang="da-DK" dirty="0" smtClean="0"/>
              <a:t>La </a:t>
            </a:r>
            <a:r>
              <a:rPr lang="da-DK" dirty="0" err="1" smtClean="0"/>
              <a:t>fécondation</a:t>
            </a:r>
            <a:r>
              <a:rPr lang="da-DK" dirty="0" smtClean="0"/>
              <a:t>: befrugtning.</a:t>
            </a:r>
            <a:endParaRPr lang="da-DK" dirty="0"/>
          </a:p>
          <a:p>
            <a:r>
              <a:rPr lang="da-DK" dirty="0" smtClean="0"/>
              <a:t>Les embryons: fostre. </a:t>
            </a:r>
          </a:p>
          <a:p>
            <a:r>
              <a:rPr lang="da-DK" dirty="0" err="1" smtClean="0"/>
              <a:t>Franche</a:t>
            </a:r>
            <a:r>
              <a:rPr lang="da-DK" dirty="0" smtClean="0"/>
              <a:t>: ærlig/oprigtig</a:t>
            </a:r>
          </a:p>
          <a:p>
            <a:r>
              <a:rPr lang="da-DK" dirty="0" err="1" smtClean="0"/>
              <a:t>L’eugénisme</a:t>
            </a:r>
            <a:r>
              <a:rPr lang="da-DK" dirty="0" smtClean="0"/>
              <a:t>: arvehygiejne/racehygiejne. </a:t>
            </a:r>
          </a:p>
          <a:p>
            <a:r>
              <a:rPr lang="da-DK" u="sng" dirty="0" smtClean="0"/>
              <a:t>Øv gloserne to og to</a:t>
            </a:r>
            <a:r>
              <a:rPr lang="da-DK" dirty="0" smtClean="0"/>
              <a:t>. Den ene læser op på dansk, den anden forklarer på fransk</a:t>
            </a:r>
            <a:r>
              <a:rPr lang="da-DK" dirty="0" smtClean="0">
                <a:sym typeface="Wingdings"/>
              </a:rPr>
              <a:t>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9130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Le </a:t>
            </a:r>
            <a:r>
              <a:rPr lang="da-DK" dirty="0" err="1" smtClean="0"/>
              <a:t>contenu</a:t>
            </a:r>
            <a:r>
              <a:rPr lang="da-DK" dirty="0" smtClean="0"/>
              <a:t> de </a:t>
            </a:r>
            <a:r>
              <a:rPr lang="da-DK" dirty="0" err="1" smtClean="0"/>
              <a:t>l’article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u="sng" dirty="0" smtClean="0"/>
              <a:t>La </a:t>
            </a:r>
            <a:r>
              <a:rPr lang="da-DK" b="1" u="sng" dirty="0" err="1" smtClean="0"/>
              <a:t>question</a:t>
            </a:r>
            <a:r>
              <a:rPr lang="da-DK" b="1" u="sng" dirty="0" smtClean="0"/>
              <a:t> </a:t>
            </a:r>
            <a:r>
              <a:rPr lang="da-DK" b="1" u="sng" dirty="0" err="1" smtClean="0"/>
              <a:t>éthique</a:t>
            </a:r>
            <a:r>
              <a:rPr lang="da-DK" b="1" u="sng" dirty="0" smtClean="0"/>
              <a:t>:</a:t>
            </a:r>
            <a:r>
              <a:rPr lang="da-DK" u="sng" dirty="0" smtClean="0"/>
              <a:t> </a:t>
            </a:r>
          </a:p>
          <a:p>
            <a:r>
              <a:rPr lang="da-DK" dirty="0"/>
              <a:t>E</a:t>
            </a:r>
            <a:r>
              <a:rPr lang="da-DK" dirty="0" smtClean="0"/>
              <a:t>n 2018 des </a:t>
            </a:r>
            <a:r>
              <a:rPr lang="da-DK" dirty="0" err="1" smtClean="0"/>
              <a:t>jumelles</a:t>
            </a:r>
            <a:r>
              <a:rPr lang="da-DK" dirty="0" smtClean="0"/>
              <a:t> </a:t>
            </a:r>
            <a:r>
              <a:rPr lang="da-DK" dirty="0" err="1" smtClean="0"/>
              <a:t>génétiquement</a:t>
            </a:r>
            <a:r>
              <a:rPr lang="da-DK" dirty="0" smtClean="0"/>
              <a:t> </a:t>
            </a:r>
            <a:r>
              <a:rPr lang="da-DK" dirty="0" err="1" smtClean="0"/>
              <a:t>modifiées</a:t>
            </a:r>
            <a:r>
              <a:rPr lang="da-DK" dirty="0" smtClean="0"/>
              <a:t> </a:t>
            </a:r>
            <a:r>
              <a:rPr lang="da-DK" dirty="0" err="1" smtClean="0"/>
              <a:t>sont</a:t>
            </a:r>
            <a:r>
              <a:rPr lang="da-DK" dirty="0" smtClean="0"/>
              <a:t> </a:t>
            </a:r>
            <a:r>
              <a:rPr lang="da-DK" dirty="0" err="1" smtClean="0"/>
              <a:t>nées</a:t>
            </a:r>
            <a:r>
              <a:rPr lang="da-DK" dirty="0" smtClean="0"/>
              <a:t> en Chine. </a:t>
            </a:r>
          </a:p>
          <a:p>
            <a:r>
              <a:rPr lang="da-DK" u="sng" dirty="0" err="1" smtClean="0"/>
              <a:t>Où</a:t>
            </a:r>
            <a:r>
              <a:rPr lang="da-DK" u="sng" dirty="0" smtClean="0"/>
              <a:t> </a:t>
            </a:r>
            <a:r>
              <a:rPr lang="da-DK" u="sng" dirty="0" err="1" smtClean="0"/>
              <a:t>sont</a:t>
            </a:r>
            <a:r>
              <a:rPr lang="da-DK" u="sng" dirty="0" smtClean="0"/>
              <a:t> les </a:t>
            </a:r>
            <a:r>
              <a:rPr lang="da-DK" u="sng" dirty="0" err="1" smtClean="0"/>
              <a:t>règles</a:t>
            </a:r>
            <a:r>
              <a:rPr lang="da-DK" u="sng" dirty="0" smtClean="0"/>
              <a:t> </a:t>
            </a:r>
            <a:r>
              <a:rPr lang="da-DK" u="sng" dirty="0" err="1" smtClean="0"/>
              <a:t>d’éthique</a:t>
            </a:r>
            <a:r>
              <a:rPr lang="da-DK" u="sng" dirty="0" smtClean="0"/>
              <a:t>?</a:t>
            </a:r>
          </a:p>
          <a:p>
            <a:r>
              <a:rPr lang="da-DK" dirty="0" smtClean="0"/>
              <a:t>Se </a:t>
            </a:r>
            <a:r>
              <a:rPr lang="da-DK" dirty="0" err="1" smtClean="0"/>
              <a:t>dirige</a:t>
            </a:r>
            <a:r>
              <a:rPr lang="da-DK" dirty="0" smtClean="0"/>
              <a:t>-</a:t>
            </a:r>
            <a:r>
              <a:rPr lang="da-DK" dirty="0" err="1" smtClean="0"/>
              <a:t>t-on</a:t>
            </a:r>
            <a:r>
              <a:rPr lang="da-DK" dirty="0" smtClean="0"/>
              <a:t> vers </a:t>
            </a:r>
            <a:r>
              <a:rPr lang="da-DK" dirty="0" err="1" smtClean="0"/>
              <a:t>l’amélioration</a:t>
            </a:r>
            <a:r>
              <a:rPr lang="da-DK" dirty="0" smtClean="0"/>
              <a:t> (forbedring) de </a:t>
            </a:r>
            <a:r>
              <a:rPr lang="da-DK" dirty="0" err="1" smtClean="0"/>
              <a:t>l’être</a:t>
            </a:r>
            <a:r>
              <a:rPr lang="da-DK" dirty="0" smtClean="0"/>
              <a:t> </a:t>
            </a:r>
            <a:r>
              <a:rPr lang="da-DK" dirty="0" err="1" smtClean="0"/>
              <a:t>humanin</a:t>
            </a:r>
            <a:r>
              <a:rPr lang="da-DK" dirty="0" smtClean="0"/>
              <a:t>?</a:t>
            </a:r>
          </a:p>
          <a:p>
            <a:r>
              <a:rPr lang="da-DK" dirty="0" smtClean="0"/>
              <a:t>La </a:t>
            </a:r>
            <a:r>
              <a:rPr lang="da-DK" dirty="0" err="1" smtClean="0"/>
              <a:t>technique</a:t>
            </a:r>
            <a:r>
              <a:rPr lang="da-DK" dirty="0" smtClean="0"/>
              <a:t> CRISPR-Cas9 </a:t>
            </a:r>
            <a:r>
              <a:rPr lang="da-DK" dirty="0" err="1" smtClean="0"/>
              <a:t>utilisée</a:t>
            </a:r>
            <a:r>
              <a:rPr lang="da-DK" dirty="0" smtClean="0"/>
              <a:t> </a:t>
            </a:r>
            <a:r>
              <a:rPr lang="da-DK" dirty="0" err="1" smtClean="0"/>
              <a:t>est</a:t>
            </a:r>
            <a:r>
              <a:rPr lang="da-DK" dirty="0" smtClean="0"/>
              <a:t>-elle sans </a:t>
            </a:r>
            <a:r>
              <a:rPr lang="da-DK" dirty="0" err="1" smtClean="0"/>
              <a:t>risque</a:t>
            </a:r>
            <a:r>
              <a:rPr lang="da-DK" dirty="0" smtClean="0"/>
              <a:t> </a:t>
            </a:r>
            <a:r>
              <a:rPr lang="da-DK" dirty="0" err="1" smtClean="0"/>
              <a:t>pour</a:t>
            </a:r>
            <a:r>
              <a:rPr lang="da-DK" dirty="0" smtClean="0"/>
              <a:t> ces </a:t>
            </a:r>
            <a:r>
              <a:rPr lang="da-DK" dirty="0" err="1" smtClean="0"/>
              <a:t>enfants</a:t>
            </a:r>
            <a:r>
              <a:rPr lang="da-DK" dirty="0" smtClean="0"/>
              <a:t>?</a:t>
            </a:r>
          </a:p>
          <a:p>
            <a:r>
              <a:rPr lang="da-DK" u="sng" dirty="0" err="1" smtClean="0"/>
              <a:t>Qu’est</a:t>
            </a:r>
            <a:r>
              <a:rPr lang="da-DK" u="sng" dirty="0" smtClean="0"/>
              <a:t>-ce </a:t>
            </a:r>
            <a:r>
              <a:rPr lang="da-DK" u="sng" dirty="0" err="1" smtClean="0"/>
              <a:t>que</a:t>
            </a:r>
            <a:r>
              <a:rPr lang="da-DK" u="sng" dirty="0" smtClean="0"/>
              <a:t> </a:t>
            </a:r>
            <a:r>
              <a:rPr lang="da-DK" u="sng" dirty="0" err="1" smtClean="0"/>
              <a:t>l’éthique</a:t>
            </a:r>
            <a:r>
              <a:rPr lang="da-DK" u="sng" dirty="0" smtClean="0"/>
              <a:t>?</a:t>
            </a:r>
          </a:p>
          <a:p>
            <a:r>
              <a:rPr lang="da-DK" dirty="0" err="1" smtClean="0"/>
              <a:t>Explique</a:t>
            </a:r>
            <a:r>
              <a:rPr lang="da-DK" dirty="0" smtClean="0"/>
              <a:t> la citation deux à deux: ”Il </a:t>
            </a:r>
            <a:r>
              <a:rPr lang="da-DK" dirty="0" err="1" smtClean="0"/>
              <a:t>n’est</a:t>
            </a:r>
            <a:r>
              <a:rPr lang="da-DK" dirty="0" smtClean="0"/>
              <a:t> pas acceptable de </a:t>
            </a:r>
            <a:r>
              <a:rPr lang="da-DK" dirty="0" err="1" smtClean="0"/>
              <a:t>mettre</a:t>
            </a:r>
            <a:r>
              <a:rPr lang="da-DK" dirty="0" smtClean="0"/>
              <a:t> en </a:t>
            </a:r>
            <a:r>
              <a:rPr lang="da-DK" dirty="0" err="1" smtClean="0"/>
              <a:t>danger</a:t>
            </a:r>
            <a:r>
              <a:rPr lang="da-DK" dirty="0" smtClean="0"/>
              <a:t> la </a:t>
            </a:r>
            <a:r>
              <a:rPr lang="da-DK" dirty="0" err="1" smtClean="0"/>
              <a:t>santé</a:t>
            </a:r>
            <a:r>
              <a:rPr lang="da-DK" dirty="0" smtClean="0"/>
              <a:t> ou </a:t>
            </a:r>
            <a:r>
              <a:rPr lang="da-DK" dirty="0" err="1" smtClean="0"/>
              <a:t>l’intégrité</a:t>
            </a:r>
            <a:r>
              <a:rPr lang="da-DK" dirty="0" smtClean="0"/>
              <a:t> </a:t>
            </a:r>
            <a:r>
              <a:rPr lang="da-DK" dirty="0" err="1" smtClean="0"/>
              <a:t>physique</a:t>
            </a:r>
            <a:r>
              <a:rPr lang="da-DK" dirty="0" smtClean="0"/>
              <a:t> </a:t>
            </a:r>
            <a:r>
              <a:rPr lang="da-DK" dirty="0" err="1" smtClean="0"/>
              <a:t>d’une</a:t>
            </a:r>
            <a:r>
              <a:rPr lang="da-DK" dirty="0" smtClean="0"/>
              <a:t> </a:t>
            </a:r>
            <a:r>
              <a:rPr lang="da-DK" dirty="0" err="1" smtClean="0"/>
              <a:t>personne</a:t>
            </a:r>
            <a:r>
              <a:rPr lang="da-DK" dirty="0" smtClean="0"/>
              <a:t>, </a:t>
            </a:r>
            <a:r>
              <a:rPr lang="da-DK" dirty="0" err="1" smtClean="0"/>
              <a:t>pour</a:t>
            </a:r>
            <a:r>
              <a:rPr lang="da-DK" dirty="0" smtClean="0"/>
              <a:t> le bien-</a:t>
            </a:r>
            <a:r>
              <a:rPr lang="da-DK" dirty="0" err="1" smtClean="0"/>
              <a:t>être</a:t>
            </a:r>
            <a:r>
              <a:rPr lang="da-DK" dirty="0" smtClean="0"/>
              <a:t> (velbefindende) de la population”.</a:t>
            </a:r>
          </a:p>
        </p:txBody>
      </p:sp>
    </p:spTree>
    <p:extLst>
      <p:ext uri="{BB962C8B-B14F-4D97-AF65-F5344CB8AC3E}">
        <p14:creationId xmlns:p14="http://schemas.microsoft.com/office/powerpoint/2010/main" val="63890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Le </a:t>
            </a:r>
            <a:r>
              <a:rPr lang="da-DK" dirty="0" err="1" smtClean="0"/>
              <a:t>contenu</a:t>
            </a:r>
            <a:r>
              <a:rPr lang="da-DK" dirty="0" smtClean="0"/>
              <a:t> de </a:t>
            </a:r>
            <a:r>
              <a:rPr lang="da-DK" dirty="0" err="1" smtClean="0"/>
              <a:t>l’article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u="sng" dirty="0" err="1" smtClean="0"/>
              <a:t>Selon</a:t>
            </a:r>
            <a:r>
              <a:rPr lang="da-DK" u="sng" dirty="0" smtClean="0"/>
              <a:t> </a:t>
            </a:r>
            <a:r>
              <a:rPr lang="da-DK" u="sng" dirty="0"/>
              <a:t>Marie-Claude </a:t>
            </a:r>
            <a:r>
              <a:rPr lang="da-DK" u="sng" dirty="0" err="1"/>
              <a:t>Cô</a:t>
            </a:r>
            <a:r>
              <a:rPr lang="da-DK" u="sng" dirty="0" err="1" smtClean="0"/>
              <a:t>te</a:t>
            </a:r>
            <a:r>
              <a:rPr lang="da-DK" u="sng" dirty="0" smtClean="0"/>
              <a:t>́, </a:t>
            </a:r>
            <a:r>
              <a:rPr lang="da-DK" u="sng" dirty="0" err="1" smtClean="0"/>
              <a:t>consultante</a:t>
            </a:r>
            <a:r>
              <a:rPr lang="da-DK" u="sng" dirty="0" smtClean="0"/>
              <a:t> en </a:t>
            </a:r>
            <a:r>
              <a:rPr lang="da-DK" u="sng" dirty="0" err="1" smtClean="0"/>
              <a:t>étique</a:t>
            </a:r>
            <a:r>
              <a:rPr lang="da-DK" u="sng" dirty="0" smtClean="0"/>
              <a:t> </a:t>
            </a:r>
            <a:r>
              <a:rPr lang="da-DK" dirty="0" smtClean="0"/>
              <a:t>: </a:t>
            </a:r>
          </a:p>
          <a:p>
            <a:r>
              <a:rPr lang="da-DK" dirty="0" smtClean="0"/>
              <a:t>La </a:t>
            </a:r>
            <a:r>
              <a:rPr lang="da-DK" dirty="0" err="1" smtClean="0"/>
              <a:t>frontière</a:t>
            </a:r>
            <a:r>
              <a:rPr lang="da-DK" dirty="0" smtClean="0"/>
              <a:t> </a:t>
            </a:r>
            <a:r>
              <a:rPr lang="da-DK" dirty="0"/>
              <a:t>entre </a:t>
            </a:r>
            <a:r>
              <a:rPr lang="da-DK" dirty="0" err="1" smtClean="0"/>
              <a:t>thérapie</a:t>
            </a:r>
            <a:r>
              <a:rPr lang="da-DK" dirty="0" smtClean="0"/>
              <a:t> (terapi) </a:t>
            </a:r>
            <a:r>
              <a:rPr lang="da-DK" dirty="0"/>
              <a:t>et </a:t>
            </a:r>
            <a:r>
              <a:rPr lang="da-DK" dirty="0" err="1" smtClean="0"/>
              <a:t>amélioration</a:t>
            </a:r>
            <a:r>
              <a:rPr lang="da-DK" dirty="0" smtClean="0"/>
              <a:t> (forbedring) </a:t>
            </a:r>
            <a:r>
              <a:rPr lang="da-DK" dirty="0" err="1"/>
              <a:t>n’est</a:t>
            </a:r>
            <a:r>
              <a:rPr lang="da-DK" dirty="0"/>
              <a:t> pas </a:t>
            </a:r>
            <a:r>
              <a:rPr lang="da-DK" dirty="0" err="1" smtClean="0"/>
              <a:t>franche</a:t>
            </a:r>
            <a:r>
              <a:rPr lang="da-DK" dirty="0" smtClean="0"/>
              <a:t> (oprigtig). </a:t>
            </a:r>
          </a:p>
          <a:p>
            <a:endParaRPr lang="da-DK" dirty="0" smtClean="0"/>
          </a:p>
          <a:p>
            <a:r>
              <a:rPr lang="da-DK" dirty="0" smtClean="0"/>
              <a:t>Elle </a:t>
            </a:r>
            <a:r>
              <a:rPr lang="da-DK" dirty="0" err="1"/>
              <a:t>explique</a:t>
            </a:r>
            <a:r>
              <a:rPr lang="da-DK" dirty="0"/>
              <a:t> </a:t>
            </a:r>
            <a:r>
              <a:rPr lang="da-DK" dirty="0" err="1"/>
              <a:t>que</a:t>
            </a:r>
            <a:r>
              <a:rPr lang="da-DK" dirty="0"/>
              <a:t> le niveau de </a:t>
            </a:r>
            <a:r>
              <a:rPr lang="da-DK" dirty="0" err="1"/>
              <a:t>gravite</a:t>
            </a:r>
            <a:r>
              <a:rPr lang="da-DK" dirty="0"/>
              <a:t>́ </a:t>
            </a:r>
            <a:r>
              <a:rPr lang="da-DK" dirty="0" err="1"/>
              <a:t>d’une</a:t>
            </a:r>
            <a:r>
              <a:rPr lang="da-DK" dirty="0"/>
              <a:t> situation </a:t>
            </a:r>
            <a:r>
              <a:rPr lang="da-DK" dirty="0" err="1"/>
              <a:t>est</a:t>
            </a:r>
            <a:r>
              <a:rPr lang="da-DK" dirty="0"/>
              <a:t> </a:t>
            </a:r>
            <a:r>
              <a:rPr lang="da-DK" dirty="0" err="1"/>
              <a:t>un</a:t>
            </a:r>
            <a:r>
              <a:rPr lang="da-DK" dirty="0"/>
              <a:t> </a:t>
            </a:r>
            <a:r>
              <a:rPr lang="da-DK" dirty="0" err="1"/>
              <a:t>concept</a:t>
            </a:r>
            <a:r>
              <a:rPr lang="da-DK" dirty="0"/>
              <a:t> </a:t>
            </a:r>
            <a:r>
              <a:rPr lang="da-DK" dirty="0" err="1" smtClean="0"/>
              <a:t>relatif</a:t>
            </a:r>
            <a:r>
              <a:rPr lang="da-DK" dirty="0"/>
              <a:t>, tout comme </a:t>
            </a:r>
            <a:r>
              <a:rPr lang="da-DK" dirty="0" err="1"/>
              <a:t>l’équilibre</a:t>
            </a:r>
            <a:r>
              <a:rPr lang="da-DK" dirty="0"/>
              <a:t> entre le bien et le mal </a:t>
            </a:r>
            <a:r>
              <a:rPr lang="da-DK" dirty="0" err="1"/>
              <a:t>qui</a:t>
            </a:r>
            <a:r>
              <a:rPr lang="da-DK" dirty="0"/>
              <a:t> </a:t>
            </a:r>
            <a:r>
              <a:rPr lang="da-DK" dirty="0" err="1"/>
              <a:t>est</a:t>
            </a:r>
            <a:r>
              <a:rPr lang="da-DK" dirty="0"/>
              <a:t> </a:t>
            </a:r>
            <a:r>
              <a:rPr lang="da-DK" dirty="0" err="1" smtClean="0"/>
              <a:t>spécifique</a:t>
            </a:r>
            <a:r>
              <a:rPr lang="da-DK" dirty="0" smtClean="0"/>
              <a:t> </a:t>
            </a:r>
            <a:r>
              <a:rPr lang="da-DK" dirty="0"/>
              <a:t>à </a:t>
            </a:r>
            <a:r>
              <a:rPr lang="da-DK" dirty="0" err="1"/>
              <a:t>chaque</a:t>
            </a:r>
            <a:r>
              <a:rPr lang="da-DK" dirty="0"/>
              <a:t> </a:t>
            </a:r>
            <a:r>
              <a:rPr lang="da-DK" dirty="0" err="1" smtClean="0"/>
              <a:t>individu</a:t>
            </a:r>
            <a:r>
              <a:rPr lang="da-DK" dirty="0" smtClean="0"/>
              <a:t>.</a:t>
            </a:r>
          </a:p>
          <a:p>
            <a:endParaRPr lang="da-DK" dirty="0" smtClean="0"/>
          </a:p>
          <a:p>
            <a:r>
              <a:rPr lang="da-DK" dirty="0" smtClean="0"/>
              <a:t>« </a:t>
            </a:r>
            <a:r>
              <a:rPr lang="da-DK" dirty="0" err="1"/>
              <a:t>C’est</a:t>
            </a:r>
            <a:r>
              <a:rPr lang="da-DK" dirty="0"/>
              <a:t> </a:t>
            </a:r>
            <a:r>
              <a:rPr lang="da-DK" dirty="0" err="1"/>
              <a:t>un</a:t>
            </a:r>
            <a:r>
              <a:rPr lang="da-DK" dirty="0"/>
              <a:t> </a:t>
            </a:r>
            <a:r>
              <a:rPr lang="da-DK" dirty="0" err="1"/>
              <a:t>débat</a:t>
            </a:r>
            <a:r>
              <a:rPr lang="da-DK" dirty="0"/>
              <a:t> en </a:t>
            </a:r>
            <a:r>
              <a:rPr lang="da-DK" dirty="0" err="1"/>
              <a:t>cours</a:t>
            </a:r>
            <a:r>
              <a:rPr lang="da-DK" dirty="0"/>
              <a:t> et </a:t>
            </a:r>
            <a:r>
              <a:rPr lang="da-DK" dirty="0" err="1"/>
              <a:t>qui</a:t>
            </a:r>
            <a:r>
              <a:rPr lang="da-DK" dirty="0"/>
              <a:t> </a:t>
            </a:r>
            <a:r>
              <a:rPr lang="da-DK" dirty="0" err="1"/>
              <a:t>n’est</a:t>
            </a:r>
            <a:r>
              <a:rPr lang="da-DK" dirty="0"/>
              <a:t> pas </a:t>
            </a:r>
            <a:r>
              <a:rPr lang="da-DK" dirty="0" err="1"/>
              <a:t>termine</a:t>
            </a:r>
            <a:r>
              <a:rPr lang="da-DK" dirty="0"/>
              <a:t>́ » </a:t>
            </a:r>
            <a:r>
              <a:rPr lang="da-DK" dirty="0" smtClean="0"/>
              <a:t>dit-elle. </a:t>
            </a:r>
          </a:p>
        </p:txBody>
      </p:sp>
    </p:spTree>
    <p:extLst>
      <p:ext uri="{BB962C8B-B14F-4D97-AF65-F5344CB8AC3E}">
        <p14:creationId xmlns:p14="http://schemas.microsoft.com/office/powerpoint/2010/main" val="32704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Le </a:t>
            </a:r>
            <a:r>
              <a:rPr lang="da-DK" dirty="0" err="1" smtClean="0"/>
              <a:t>contenu</a:t>
            </a:r>
            <a:r>
              <a:rPr lang="da-DK" dirty="0" smtClean="0"/>
              <a:t> de </a:t>
            </a:r>
            <a:r>
              <a:rPr lang="da-DK" dirty="0" err="1" smtClean="0"/>
              <a:t>l’article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u="sng" dirty="0" err="1"/>
              <a:t>L’eugénisme</a:t>
            </a:r>
            <a:r>
              <a:rPr lang="da-DK" u="sng" dirty="0"/>
              <a:t> </a:t>
            </a:r>
            <a:r>
              <a:rPr lang="da-DK" u="sng" dirty="0" err="1"/>
              <a:t>est</a:t>
            </a:r>
            <a:r>
              <a:rPr lang="da-DK" u="sng" dirty="0"/>
              <a:t>-il </a:t>
            </a:r>
            <a:r>
              <a:rPr lang="da-DK" u="sng" dirty="0" err="1"/>
              <a:t>toujours</a:t>
            </a:r>
            <a:r>
              <a:rPr lang="da-DK" u="sng" dirty="0"/>
              <a:t> </a:t>
            </a:r>
            <a:r>
              <a:rPr lang="da-DK" u="sng" dirty="0" err="1"/>
              <a:t>d’actualite</a:t>
            </a:r>
            <a:r>
              <a:rPr lang="da-DK" u="sng" dirty="0"/>
              <a:t>́ ? </a:t>
            </a:r>
            <a:endParaRPr lang="da-DK" u="sng" dirty="0" smtClean="0"/>
          </a:p>
          <a:p>
            <a:r>
              <a:rPr lang="da-DK" dirty="0" smtClean="0"/>
              <a:t>Que </a:t>
            </a:r>
            <a:r>
              <a:rPr lang="da-DK" dirty="0" err="1" smtClean="0"/>
              <a:t>penses</a:t>
            </a:r>
            <a:r>
              <a:rPr lang="da-DK" dirty="0" smtClean="0"/>
              <a:t> </a:t>
            </a:r>
            <a:r>
              <a:rPr lang="da-DK" dirty="0" err="1" smtClean="0"/>
              <a:t>tu</a:t>
            </a:r>
            <a:r>
              <a:rPr lang="da-DK" dirty="0" smtClean="0"/>
              <a:t>?</a:t>
            </a:r>
            <a:endParaRPr lang="da-DK" dirty="0"/>
          </a:p>
          <a:p>
            <a:r>
              <a:rPr lang="da-DK" u="sng" dirty="0"/>
              <a:t>Les </a:t>
            </a:r>
            <a:r>
              <a:rPr lang="da-DK" u="sng" dirty="0" err="1"/>
              <a:t>risques</a:t>
            </a:r>
            <a:r>
              <a:rPr lang="da-DK" u="sng" dirty="0"/>
              <a:t> et </a:t>
            </a:r>
            <a:r>
              <a:rPr lang="da-DK" u="sng" dirty="0" err="1"/>
              <a:t>l’éthique</a:t>
            </a:r>
            <a:r>
              <a:rPr lang="da-DK" u="sng" dirty="0"/>
              <a:t> ? </a:t>
            </a:r>
          </a:p>
          <a:p>
            <a:r>
              <a:rPr lang="da-DK" dirty="0" err="1" smtClean="0"/>
              <a:t>Explique</a:t>
            </a:r>
            <a:r>
              <a:rPr lang="da-DK" dirty="0" smtClean="0"/>
              <a:t> les </a:t>
            </a:r>
            <a:r>
              <a:rPr lang="da-DK" dirty="0" err="1" smtClean="0"/>
              <a:t>risques</a:t>
            </a:r>
            <a:r>
              <a:rPr lang="da-DK" dirty="0"/>
              <a:t> </a:t>
            </a:r>
            <a:r>
              <a:rPr lang="da-DK" dirty="0" smtClean="0"/>
              <a:t>de </a:t>
            </a:r>
            <a:r>
              <a:rPr lang="da-DK" dirty="0" err="1" smtClean="0"/>
              <a:t>cette</a:t>
            </a:r>
            <a:r>
              <a:rPr lang="da-DK" dirty="0" smtClean="0"/>
              <a:t> </a:t>
            </a:r>
            <a:r>
              <a:rPr lang="da-DK" dirty="0" err="1" smtClean="0"/>
              <a:t>technique</a:t>
            </a:r>
            <a:r>
              <a:rPr lang="da-DK" dirty="0" smtClean="0"/>
              <a:t> de manipulation </a:t>
            </a:r>
            <a:r>
              <a:rPr lang="da-DK" dirty="0" err="1" smtClean="0"/>
              <a:t>génomique</a:t>
            </a:r>
            <a:r>
              <a:rPr lang="da-DK" dirty="0" smtClean="0"/>
              <a:t> du CRISPR-Cas9 et </a:t>
            </a:r>
            <a:r>
              <a:rPr lang="da-DK" dirty="0" err="1" smtClean="0"/>
              <a:t>l’éthique</a:t>
            </a:r>
            <a:r>
              <a:rPr lang="da-DK" dirty="0" smtClean="0"/>
              <a:t> </a:t>
            </a:r>
            <a:r>
              <a:rPr lang="da-DK" dirty="0" err="1" smtClean="0"/>
              <a:t>pour</a:t>
            </a:r>
            <a:r>
              <a:rPr lang="da-DK" dirty="0" smtClean="0"/>
              <a:t> les embryons </a:t>
            </a:r>
            <a:r>
              <a:rPr lang="da-DK" dirty="0"/>
              <a:t>(ou </a:t>
            </a:r>
            <a:r>
              <a:rPr lang="da-DK" dirty="0" smtClean="0"/>
              <a:t>les </a:t>
            </a:r>
            <a:r>
              <a:rPr lang="da-DK" dirty="0" err="1" smtClean="0"/>
              <a:t>enfants</a:t>
            </a:r>
            <a:r>
              <a:rPr lang="da-DK" dirty="0" smtClean="0"/>
              <a:t> </a:t>
            </a:r>
            <a:r>
              <a:rPr lang="da-DK" dirty="0"/>
              <a:t>à </a:t>
            </a:r>
            <a:r>
              <a:rPr lang="da-DK" dirty="0" err="1"/>
              <a:t>naître</a:t>
            </a:r>
            <a:r>
              <a:rPr lang="da-DK" dirty="0" smtClean="0"/>
              <a:t>).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9155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Répétition</a:t>
            </a:r>
            <a:r>
              <a:rPr lang="da-DK" dirty="0" smtClean="0"/>
              <a:t>: La </a:t>
            </a:r>
            <a:r>
              <a:rPr lang="da-DK" dirty="0"/>
              <a:t>liste des </a:t>
            </a:r>
            <a:r>
              <a:rPr lang="da-DK" dirty="0" err="1"/>
              <a:t>mots-clés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VIH: HIV dvs. AIDS.</a:t>
            </a:r>
          </a:p>
          <a:p>
            <a:r>
              <a:rPr lang="da-DK" dirty="0"/>
              <a:t>Le </a:t>
            </a:r>
            <a:r>
              <a:rPr lang="da-DK" dirty="0" err="1"/>
              <a:t>consentement</a:t>
            </a:r>
            <a:r>
              <a:rPr lang="da-DK" dirty="0"/>
              <a:t>: samtykke.</a:t>
            </a:r>
          </a:p>
          <a:p>
            <a:r>
              <a:rPr lang="da-DK" dirty="0" err="1"/>
              <a:t>Un</a:t>
            </a:r>
            <a:r>
              <a:rPr lang="da-DK" dirty="0"/>
              <a:t> </a:t>
            </a:r>
            <a:r>
              <a:rPr lang="da-DK" dirty="0" err="1"/>
              <a:t>génome</a:t>
            </a:r>
            <a:r>
              <a:rPr lang="da-DK" dirty="0"/>
              <a:t>: et genom, </a:t>
            </a:r>
            <a:r>
              <a:rPr lang="da-DK" dirty="0" err="1"/>
              <a:t>kromosom-sæt</a:t>
            </a:r>
            <a:r>
              <a:rPr lang="da-DK" dirty="0"/>
              <a:t>.</a:t>
            </a:r>
          </a:p>
          <a:p>
            <a:r>
              <a:rPr lang="da-DK" dirty="0" err="1"/>
              <a:t>Génomique</a:t>
            </a:r>
            <a:r>
              <a:rPr lang="da-DK" dirty="0"/>
              <a:t>: dvs. forskning i genomer (/vedr. kromosomer).</a:t>
            </a:r>
          </a:p>
          <a:p>
            <a:r>
              <a:rPr lang="da-DK" dirty="0"/>
              <a:t>La </a:t>
            </a:r>
            <a:r>
              <a:rPr lang="da-DK" dirty="0" err="1"/>
              <a:t>fécondation</a:t>
            </a:r>
            <a:r>
              <a:rPr lang="da-DK" dirty="0"/>
              <a:t>: befrugtning.</a:t>
            </a:r>
          </a:p>
          <a:p>
            <a:r>
              <a:rPr lang="da-DK" dirty="0"/>
              <a:t>Les embryons: fostre. </a:t>
            </a:r>
          </a:p>
          <a:p>
            <a:r>
              <a:rPr lang="da-DK" dirty="0" err="1"/>
              <a:t>Franche</a:t>
            </a:r>
            <a:r>
              <a:rPr lang="da-DK" dirty="0"/>
              <a:t>: ærlig/oprigtig</a:t>
            </a:r>
          </a:p>
          <a:p>
            <a:r>
              <a:rPr lang="da-DK" dirty="0" err="1"/>
              <a:t>L’eugénisme</a:t>
            </a:r>
            <a:r>
              <a:rPr lang="da-DK" dirty="0"/>
              <a:t>: arvehygiejne/racehygiejne. </a:t>
            </a:r>
          </a:p>
        </p:txBody>
      </p:sp>
    </p:spTree>
    <p:extLst>
      <p:ext uri="{BB962C8B-B14F-4D97-AF65-F5344CB8AC3E}">
        <p14:creationId xmlns:p14="http://schemas.microsoft.com/office/powerpoint/2010/main" val="148718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SIS – hvad er det?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b="1" dirty="0" smtClean="0"/>
              <a:t>Intro til projektet:</a:t>
            </a:r>
          </a:p>
          <a:p>
            <a:r>
              <a:rPr lang="da-DK" dirty="0" smtClean="0"/>
              <a:t>SIS (= sprog i science og science i sprog) er et flerfagligt samarbejde mellem fransk og biologi. </a:t>
            </a:r>
          </a:p>
          <a:p>
            <a:r>
              <a:rPr lang="da-DK" dirty="0" smtClean="0"/>
              <a:t>Her introduceres I til at arbejde på tværs af de to fag.</a:t>
            </a:r>
          </a:p>
          <a:p>
            <a:r>
              <a:rPr lang="da-DK" dirty="0" smtClean="0"/>
              <a:t>I skal arbejde </a:t>
            </a:r>
            <a:r>
              <a:rPr lang="da-DK" b="1" dirty="0" smtClean="0"/>
              <a:t>biologisk</a:t>
            </a:r>
            <a:r>
              <a:rPr lang="da-DK" dirty="0" smtClean="0"/>
              <a:t> med genteknologi til sygdomsbehandling og med gener generelt. Derudover skal I kunne specifikke biologiske fagtermer knyttet til emnet.</a:t>
            </a:r>
          </a:p>
          <a:p>
            <a:r>
              <a:rPr lang="da-DK" dirty="0" smtClean="0"/>
              <a:t>I </a:t>
            </a:r>
            <a:r>
              <a:rPr lang="da-DK" b="1" dirty="0" smtClean="0"/>
              <a:t>fransk</a:t>
            </a:r>
            <a:r>
              <a:rPr lang="da-DK" dirty="0" smtClean="0"/>
              <a:t> skal I læse/se/lytte og forstå franskfaglige tekster, videoer og podcast med blik på genteknologien ift. sygdomsbehandling og gener generelt. </a:t>
            </a:r>
          </a:p>
          <a:p>
            <a:r>
              <a:rPr lang="da-DK" dirty="0" smtClean="0"/>
              <a:t>Derudover skal I opnå et passende ordforråd, transparente gloser og samtalefærdigheder på fransk.</a:t>
            </a:r>
          </a:p>
          <a:p>
            <a:r>
              <a:rPr lang="da-DK" dirty="0" smtClean="0"/>
              <a:t>Til slut skal I skriftligt på fransk kunne ansøge og gennemføre en samtale på fransk til stillingen som studentermedhjælper hos et biotek-firma.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4406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Répétition</a:t>
            </a:r>
            <a:r>
              <a:rPr lang="da-DK" dirty="0"/>
              <a:t>: La liste des </a:t>
            </a:r>
            <a:r>
              <a:rPr lang="da-DK" dirty="0" err="1"/>
              <a:t>mots-clés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L’étique</a:t>
            </a:r>
            <a:r>
              <a:rPr lang="da-DK" dirty="0" smtClean="0"/>
              <a:t>: det etiske/etisk som adjektiv.</a:t>
            </a:r>
            <a:endParaRPr lang="da-DK" dirty="0"/>
          </a:p>
          <a:p>
            <a:r>
              <a:rPr lang="da-DK" dirty="0" smtClean="0"/>
              <a:t>La </a:t>
            </a:r>
            <a:r>
              <a:rPr lang="da-DK" dirty="0" err="1"/>
              <a:t>thérapie</a:t>
            </a:r>
            <a:r>
              <a:rPr lang="da-DK" dirty="0"/>
              <a:t> </a:t>
            </a:r>
            <a:r>
              <a:rPr lang="da-DK" dirty="0" err="1" smtClean="0"/>
              <a:t>génique</a:t>
            </a:r>
            <a:r>
              <a:rPr lang="da-DK" dirty="0" smtClean="0"/>
              <a:t>: genterapi.</a:t>
            </a:r>
            <a:endParaRPr lang="da-DK" dirty="0"/>
          </a:p>
          <a:p>
            <a:r>
              <a:rPr lang="da-DK" dirty="0"/>
              <a:t>Les </a:t>
            </a:r>
            <a:r>
              <a:rPr lang="da-DK" dirty="0" err="1"/>
              <a:t>jumelles</a:t>
            </a:r>
            <a:r>
              <a:rPr lang="da-DK" dirty="0"/>
              <a:t> </a:t>
            </a:r>
            <a:r>
              <a:rPr lang="da-DK" dirty="0" err="1" smtClean="0"/>
              <a:t>modifiées</a:t>
            </a:r>
            <a:r>
              <a:rPr lang="da-DK" dirty="0" smtClean="0"/>
              <a:t>: genmodificerede tvillingepiger.</a:t>
            </a:r>
            <a:endParaRPr lang="da-DK" dirty="0"/>
          </a:p>
          <a:p>
            <a:r>
              <a:rPr lang="da-DK" dirty="0"/>
              <a:t>La bonne </a:t>
            </a:r>
            <a:r>
              <a:rPr lang="da-DK" dirty="0" err="1" smtClean="0"/>
              <a:t>santé</a:t>
            </a:r>
            <a:r>
              <a:rPr lang="da-DK" dirty="0" smtClean="0"/>
              <a:t>: det gode helbred</a:t>
            </a:r>
            <a:endParaRPr lang="da-DK" dirty="0"/>
          </a:p>
          <a:p>
            <a:r>
              <a:rPr lang="da-DK" dirty="0" smtClean="0"/>
              <a:t>Les </a:t>
            </a:r>
            <a:r>
              <a:rPr lang="da-DK" dirty="0" err="1" smtClean="0"/>
              <a:t>humains</a:t>
            </a:r>
            <a:r>
              <a:rPr lang="da-DK" dirty="0" smtClean="0"/>
              <a:t>: mennesker.</a:t>
            </a:r>
            <a:endParaRPr lang="da-DK" dirty="0"/>
          </a:p>
          <a:p>
            <a:r>
              <a:rPr lang="da-DK" dirty="0" smtClean="0"/>
              <a:t>Une </a:t>
            </a:r>
            <a:r>
              <a:rPr lang="da-DK" dirty="0" err="1" smtClean="0"/>
              <a:t>amélioration</a:t>
            </a:r>
            <a:r>
              <a:rPr lang="da-DK" dirty="0" smtClean="0"/>
              <a:t>: en forbedring.</a:t>
            </a:r>
            <a:endParaRPr lang="da-DK" dirty="0"/>
          </a:p>
          <a:p>
            <a:r>
              <a:rPr lang="da-DK" dirty="0" smtClean="0"/>
              <a:t>Une </a:t>
            </a:r>
            <a:r>
              <a:rPr lang="da-DK" dirty="0" err="1" smtClean="0"/>
              <a:t>révolution</a:t>
            </a:r>
            <a:r>
              <a:rPr lang="da-DK" dirty="0" smtClean="0"/>
              <a:t>: en revolution.</a:t>
            </a:r>
            <a:endParaRPr lang="da-DK" dirty="0"/>
          </a:p>
          <a:p>
            <a:r>
              <a:rPr lang="da-DK" dirty="0"/>
              <a:t>Les </a:t>
            </a:r>
            <a:r>
              <a:rPr lang="da-DK" dirty="0" err="1" smtClean="0"/>
              <a:t>foetus</a:t>
            </a:r>
            <a:r>
              <a:rPr lang="da-DK" dirty="0" smtClean="0"/>
              <a:t>: fostrene.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357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Répétition</a:t>
            </a:r>
            <a:r>
              <a:rPr lang="da-DK" dirty="0"/>
              <a:t>: La liste des </a:t>
            </a:r>
            <a:r>
              <a:rPr lang="da-DK" dirty="0" err="1"/>
              <a:t>mots-clés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Génétiquement</a:t>
            </a:r>
            <a:r>
              <a:rPr lang="da-DK" dirty="0"/>
              <a:t> </a:t>
            </a:r>
            <a:r>
              <a:rPr lang="da-DK" dirty="0" err="1"/>
              <a:t>modifiées</a:t>
            </a:r>
            <a:r>
              <a:rPr lang="da-DK" dirty="0"/>
              <a:t>: genetisk modificeret.</a:t>
            </a:r>
          </a:p>
          <a:p>
            <a:r>
              <a:rPr lang="da-DK" dirty="0" err="1"/>
              <a:t>Guérir</a:t>
            </a:r>
            <a:r>
              <a:rPr lang="da-DK" dirty="0"/>
              <a:t>: helbrede.</a:t>
            </a:r>
          </a:p>
          <a:p>
            <a:r>
              <a:rPr lang="da-DK" dirty="0"/>
              <a:t>Les </a:t>
            </a:r>
            <a:r>
              <a:rPr lang="da-DK" dirty="0" err="1"/>
              <a:t>conséquences</a:t>
            </a:r>
            <a:r>
              <a:rPr lang="da-DK" dirty="0"/>
              <a:t>: konsekvenserne.</a:t>
            </a:r>
          </a:p>
          <a:p>
            <a:r>
              <a:rPr lang="da-DK" dirty="0"/>
              <a:t>Le </a:t>
            </a:r>
            <a:r>
              <a:rPr lang="da-DK" dirty="0" err="1"/>
              <a:t>systeme</a:t>
            </a:r>
            <a:r>
              <a:rPr lang="da-DK" dirty="0"/>
              <a:t> </a:t>
            </a:r>
            <a:r>
              <a:rPr lang="da-DK" dirty="0" err="1"/>
              <a:t>immunitaire</a:t>
            </a:r>
            <a:r>
              <a:rPr lang="da-DK" dirty="0"/>
              <a:t>: immunsystemet.</a:t>
            </a:r>
          </a:p>
          <a:p>
            <a:r>
              <a:rPr lang="da-DK" dirty="0"/>
              <a:t>Des </a:t>
            </a:r>
            <a:r>
              <a:rPr lang="da-DK" dirty="0" err="1"/>
              <a:t>bactéries</a:t>
            </a:r>
            <a:r>
              <a:rPr lang="da-DK" dirty="0"/>
              <a:t>: bakterier.</a:t>
            </a:r>
          </a:p>
          <a:p>
            <a:r>
              <a:rPr lang="da-DK" dirty="0"/>
              <a:t>La </a:t>
            </a:r>
            <a:r>
              <a:rPr lang="da-DK" dirty="0" err="1"/>
              <a:t>technologie</a:t>
            </a:r>
            <a:r>
              <a:rPr lang="da-DK" dirty="0"/>
              <a:t>: teknologien.</a:t>
            </a:r>
          </a:p>
          <a:p>
            <a:r>
              <a:rPr lang="da-DK" dirty="0"/>
              <a:t>La </a:t>
            </a:r>
            <a:r>
              <a:rPr lang="da-DK" dirty="0" err="1"/>
              <a:t>valeur</a:t>
            </a:r>
            <a:r>
              <a:rPr lang="da-DK" dirty="0"/>
              <a:t> </a:t>
            </a:r>
            <a:r>
              <a:rPr lang="da-DK" dirty="0" smtClean="0"/>
              <a:t>morale</a:t>
            </a:r>
            <a:r>
              <a:rPr lang="da-DK" dirty="0"/>
              <a:t>: den moralske værdi. </a:t>
            </a:r>
            <a:endParaRPr lang="da-DK" dirty="0" smtClean="0"/>
          </a:p>
          <a:p>
            <a:r>
              <a:rPr lang="da-DK" dirty="0">
                <a:hlinkClick r:id="rId2"/>
              </a:rPr>
              <a:t>https://quizlet.com/_</a:t>
            </a:r>
            <a:r>
              <a:rPr lang="da-DK" dirty="0" smtClean="0">
                <a:hlinkClick r:id="rId2"/>
              </a:rPr>
              <a:t>891ee4?x=1qqt&amp;i=sja1y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55722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Modul 4 – </a:t>
            </a:r>
            <a:r>
              <a:rPr lang="da-DK" dirty="0" err="1" smtClean="0"/>
              <a:t>L’avis</a:t>
            </a:r>
            <a:r>
              <a:rPr lang="da-DK" dirty="0" smtClean="0"/>
              <a:t> de </a:t>
            </a:r>
            <a:r>
              <a:rPr lang="da-DK" dirty="0" err="1" smtClean="0"/>
              <a:t>l’expert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 err="1" smtClean="0"/>
              <a:t>Comment</a:t>
            </a:r>
            <a:r>
              <a:rPr lang="da-DK" dirty="0" smtClean="0"/>
              <a:t> </a:t>
            </a:r>
            <a:r>
              <a:rPr lang="da-DK" dirty="0" err="1" smtClean="0"/>
              <a:t>functionne</a:t>
            </a:r>
            <a:r>
              <a:rPr lang="da-DK" dirty="0" smtClean="0"/>
              <a:t> la </a:t>
            </a:r>
            <a:r>
              <a:rPr lang="da-DK" dirty="0" err="1" smtClean="0"/>
              <a:t>méthode</a:t>
            </a:r>
            <a:r>
              <a:rPr lang="da-DK" dirty="0" smtClean="0"/>
              <a:t> de CRiSPR-Cas9?</a:t>
            </a:r>
          </a:p>
          <a:p>
            <a:r>
              <a:rPr lang="da-DK" u="sng" dirty="0" err="1" smtClean="0"/>
              <a:t>Quels</a:t>
            </a:r>
            <a:r>
              <a:rPr lang="da-DK" u="sng" dirty="0" smtClean="0"/>
              <a:t> </a:t>
            </a:r>
            <a:r>
              <a:rPr lang="da-DK" u="sng" dirty="0" err="1" smtClean="0"/>
              <a:t>sont</a:t>
            </a:r>
            <a:r>
              <a:rPr lang="da-DK" u="sng" dirty="0" smtClean="0"/>
              <a:t> les bons </a:t>
            </a:r>
            <a:r>
              <a:rPr lang="da-DK" u="sng" dirty="0" err="1" smtClean="0"/>
              <a:t>effects</a:t>
            </a:r>
            <a:r>
              <a:rPr lang="da-DK" u="sng" dirty="0" smtClean="0"/>
              <a:t> de CRISPR-</a:t>
            </a:r>
            <a:r>
              <a:rPr lang="da-DK" u="sng" dirty="0" err="1" smtClean="0"/>
              <a:t>Cas</a:t>
            </a:r>
            <a:r>
              <a:rPr lang="da-DK" u="sng" dirty="0" smtClean="0"/>
              <a:t> 9?</a:t>
            </a:r>
            <a:r>
              <a:rPr lang="da-DK" dirty="0" smtClean="0"/>
              <a:t> Il faut </a:t>
            </a:r>
            <a:r>
              <a:rPr lang="da-DK" dirty="0" err="1" smtClean="0"/>
              <a:t>compendre</a:t>
            </a:r>
            <a:r>
              <a:rPr lang="da-DK" dirty="0" smtClean="0"/>
              <a:t> les citations deux à deux:</a:t>
            </a:r>
          </a:p>
          <a:p>
            <a:r>
              <a:rPr lang="da-DK" dirty="0" smtClean="0"/>
              <a:t>”</a:t>
            </a:r>
            <a:r>
              <a:rPr lang="da-DK" dirty="0" err="1" smtClean="0"/>
              <a:t>Gra</a:t>
            </a:r>
            <a:r>
              <a:rPr lang="da-DK" dirty="0" err="1"/>
              <a:t>̂ce</a:t>
            </a:r>
            <a:r>
              <a:rPr lang="da-DK" dirty="0"/>
              <a:t> au CRISPR-Cas9, les </a:t>
            </a:r>
            <a:r>
              <a:rPr lang="da-DK" dirty="0" err="1"/>
              <a:t>porcs</a:t>
            </a:r>
            <a:r>
              <a:rPr lang="da-DK" dirty="0"/>
              <a:t> </a:t>
            </a:r>
            <a:r>
              <a:rPr lang="da-DK" dirty="0" err="1"/>
              <a:t>génétiquement</a:t>
            </a:r>
            <a:r>
              <a:rPr lang="da-DK" dirty="0"/>
              <a:t> </a:t>
            </a:r>
            <a:r>
              <a:rPr lang="da-DK" dirty="0" err="1"/>
              <a:t>modifiés</a:t>
            </a:r>
            <a:r>
              <a:rPr lang="da-DK" dirty="0"/>
              <a:t> </a:t>
            </a:r>
            <a:r>
              <a:rPr lang="da-DK" dirty="0" err="1"/>
              <a:t>pourraient</a:t>
            </a:r>
            <a:r>
              <a:rPr lang="da-DK" dirty="0"/>
              <a:t> </a:t>
            </a:r>
            <a:r>
              <a:rPr lang="da-DK" dirty="0" err="1"/>
              <a:t>être</a:t>
            </a:r>
            <a:r>
              <a:rPr lang="da-DK" dirty="0"/>
              <a:t> des donneurs </a:t>
            </a:r>
            <a:r>
              <a:rPr lang="da-DK" dirty="0" err="1"/>
              <a:t>d’organes</a:t>
            </a:r>
            <a:r>
              <a:rPr lang="da-DK" dirty="0"/>
              <a:t> </a:t>
            </a:r>
            <a:r>
              <a:rPr lang="da-DK" dirty="0" err="1"/>
              <a:t>pour</a:t>
            </a:r>
            <a:r>
              <a:rPr lang="da-DK" dirty="0"/>
              <a:t> les </a:t>
            </a:r>
            <a:r>
              <a:rPr lang="da-DK" dirty="0" err="1" smtClean="0"/>
              <a:t>humains</a:t>
            </a:r>
            <a:r>
              <a:rPr lang="da-DK" dirty="0" smtClean="0"/>
              <a:t>”. </a:t>
            </a:r>
            <a:endParaRPr lang="da-DK" dirty="0"/>
          </a:p>
          <a:p>
            <a:r>
              <a:rPr lang="da-DK" dirty="0" smtClean="0"/>
              <a:t>”Il </a:t>
            </a:r>
            <a:r>
              <a:rPr lang="da-DK" dirty="0" err="1"/>
              <a:t>est</a:t>
            </a:r>
            <a:r>
              <a:rPr lang="da-DK" dirty="0"/>
              <a:t> </a:t>
            </a:r>
            <a:r>
              <a:rPr lang="da-DK" dirty="0" err="1"/>
              <a:t>possible</a:t>
            </a:r>
            <a:r>
              <a:rPr lang="da-DK" dirty="0"/>
              <a:t> de </a:t>
            </a:r>
            <a:r>
              <a:rPr lang="da-DK" dirty="0" err="1"/>
              <a:t>créer</a:t>
            </a:r>
            <a:r>
              <a:rPr lang="da-DK" dirty="0"/>
              <a:t> des </a:t>
            </a:r>
            <a:r>
              <a:rPr lang="da-DK" dirty="0" err="1"/>
              <a:t>moustiques</a:t>
            </a:r>
            <a:r>
              <a:rPr lang="da-DK" dirty="0"/>
              <a:t> </a:t>
            </a:r>
            <a:r>
              <a:rPr lang="da-DK" dirty="0" err="1"/>
              <a:t>résistants</a:t>
            </a:r>
            <a:r>
              <a:rPr lang="da-DK" dirty="0"/>
              <a:t> au </a:t>
            </a:r>
            <a:r>
              <a:rPr lang="da-DK" dirty="0" err="1"/>
              <a:t>paludisme</a:t>
            </a:r>
            <a:r>
              <a:rPr lang="da-DK" dirty="0"/>
              <a:t>, </a:t>
            </a:r>
            <a:r>
              <a:rPr lang="da-DK" dirty="0" err="1"/>
              <a:t>une</a:t>
            </a:r>
            <a:r>
              <a:rPr lang="da-DK" dirty="0"/>
              <a:t> </a:t>
            </a:r>
            <a:r>
              <a:rPr lang="da-DK" dirty="0" err="1"/>
              <a:t>maladie</a:t>
            </a:r>
            <a:r>
              <a:rPr lang="da-DK" dirty="0"/>
              <a:t> </a:t>
            </a:r>
            <a:r>
              <a:rPr lang="da-DK" dirty="0" err="1"/>
              <a:t>parasitaire</a:t>
            </a:r>
            <a:r>
              <a:rPr lang="da-DK" dirty="0"/>
              <a:t> </a:t>
            </a:r>
            <a:r>
              <a:rPr lang="da-DK" dirty="0" err="1"/>
              <a:t>potentiellement</a:t>
            </a:r>
            <a:r>
              <a:rPr lang="da-DK" dirty="0"/>
              <a:t> </a:t>
            </a:r>
            <a:r>
              <a:rPr lang="da-DK" dirty="0" err="1"/>
              <a:t>mortelle</a:t>
            </a:r>
            <a:r>
              <a:rPr lang="da-DK" dirty="0"/>
              <a:t> </a:t>
            </a:r>
            <a:r>
              <a:rPr lang="da-DK" dirty="0" err="1"/>
              <a:t>propagée</a:t>
            </a:r>
            <a:r>
              <a:rPr lang="da-DK" dirty="0"/>
              <a:t> par les </a:t>
            </a:r>
            <a:r>
              <a:rPr lang="da-DK" dirty="0" err="1"/>
              <a:t>moustiques</a:t>
            </a:r>
            <a:r>
              <a:rPr lang="da-DK" dirty="0"/>
              <a:t>, </a:t>
            </a:r>
            <a:r>
              <a:rPr lang="da-DK" dirty="0" err="1"/>
              <a:t>qui</a:t>
            </a:r>
            <a:r>
              <a:rPr lang="da-DK" dirty="0"/>
              <a:t> tue des </a:t>
            </a:r>
            <a:r>
              <a:rPr lang="da-DK" dirty="0" err="1"/>
              <a:t>centaines</a:t>
            </a:r>
            <a:r>
              <a:rPr lang="da-DK" dirty="0"/>
              <a:t> de </a:t>
            </a:r>
            <a:r>
              <a:rPr lang="da-DK" dirty="0" err="1"/>
              <a:t>milliers</a:t>
            </a:r>
            <a:r>
              <a:rPr lang="da-DK" dirty="0"/>
              <a:t> de </a:t>
            </a:r>
            <a:r>
              <a:rPr lang="da-DK" dirty="0" err="1"/>
              <a:t>personnes</a:t>
            </a:r>
            <a:r>
              <a:rPr lang="da-DK" dirty="0"/>
              <a:t> </a:t>
            </a:r>
            <a:r>
              <a:rPr lang="da-DK" dirty="0" err="1"/>
              <a:t>chaque</a:t>
            </a:r>
            <a:r>
              <a:rPr lang="da-DK" dirty="0"/>
              <a:t> </a:t>
            </a:r>
            <a:r>
              <a:rPr lang="da-DK" dirty="0" err="1" smtClean="0"/>
              <a:t>année</a:t>
            </a:r>
            <a:r>
              <a:rPr lang="da-DK" dirty="0" smtClean="0"/>
              <a:t>”. </a:t>
            </a:r>
            <a:endParaRPr lang="da-DK" dirty="0"/>
          </a:p>
          <a:p>
            <a:r>
              <a:rPr lang="da-DK" dirty="0" smtClean="0"/>
              <a:t>”Des </a:t>
            </a:r>
            <a:r>
              <a:rPr lang="da-DK" dirty="0" err="1"/>
              <a:t>chercheurs</a:t>
            </a:r>
            <a:r>
              <a:rPr lang="da-DK" dirty="0"/>
              <a:t> </a:t>
            </a:r>
            <a:r>
              <a:rPr lang="da-DK" dirty="0" err="1"/>
              <a:t>ont</a:t>
            </a:r>
            <a:r>
              <a:rPr lang="da-DK" dirty="0"/>
              <a:t> </a:t>
            </a:r>
            <a:r>
              <a:rPr lang="da-DK" dirty="0" err="1"/>
              <a:t>réussi</a:t>
            </a:r>
            <a:r>
              <a:rPr lang="da-DK" dirty="0"/>
              <a:t> à </a:t>
            </a:r>
            <a:r>
              <a:rPr lang="da-DK" dirty="0" err="1"/>
              <a:t>diminuer</a:t>
            </a:r>
            <a:r>
              <a:rPr lang="da-DK" dirty="0"/>
              <a:t> les tumeurs </a:t>
            </a:r>
            <a:r>
              <a:rPr lang="da-DK" dirty="0" err="1"/>
              <a:t>cancéreuses</a:t>
            </a:r>
            <a:r>
              <a:rPr lang="da-DK" dirty="0"/>
              <a:t> </a:t>
            </a:r>
            <a:r>
              <a:rPr lang="da-DK" dirty="0" err="1"/>
              <a:t>chez</a:t>
            </a:r>
            <a:r>
              <a:rPr lang="da-DK" dirty="0"/>
              <a:t> des </a:t>
            </a:r>
            <a:r>
              <a:rPr lang="da-DK" dirty="0" err="1"/>
              <a:t>souris</a:t>
            </a:r>
            <a:r>
              <a:rPr lang="da-DK" dirty="0"/>
              <a:t> </a:t>
            </a:r>
            <a:r>
              <a:rPr lang="da-DK" dirty="0" err="1"/>
              <a:t>ayant</a:t>
            </a:r>
            <a:r>
              <a:rPr lang="da-DK" dirty="0"/>
              <a:t> le cancer de la </a:t>
            </a:r>
            <a:r>
              <a:rPr lang="da-DK" dirty="0" err="1"/>
              <a:t>prostate</a:t>
            </a:r>
            <a:r>
              <a:rPr lang="da-DK" dirty="0"/>
              <a:t> et du </a:t>
            </a:r>
            <a:r>
              <a:rPr lang="da-DK" dirty="0" err="1"/>
              <a:t>foie</a:t>
            </a:r>
            <a:r>
              <a:rPr lang="da-DK" dirty="0"/>
              <a:t> en </a:t>
            </a:r>
            <a:r>
              <a:rPr lang="da-DK" dirty="0" err="1"/>
              <a:t>ciblant</a:t>
            </a:r>
            <a:r>
              <a:rPr lang="da-DK" dirty="0"/>
              <a:t> des </a:t>
            </a:r>
            <a:r>
              <a:rPr lang="da-DK" dirty="0" err="1"/>
              <a:t>gènes</a:t>
            </a:r>
            <a:r>
              <a:rPr lang="da-DK" dirty="0"/>
              <a:t> </a:t>
            </a:r>
            <a:r>
              <a:rPr lang="da-DK" dirty="0" err="1"/>
              <a:t>clés</a:t>
            </a:r>
            <a:r>
              <a:rPr lang="da-DK" dirty="0"/>
              <a:t> dans la </a:t>
            </a:r>
            <a:r>
              <a:rPr lang="da-DK" dirty="0" err="1"/>
              <a:t>prolifération</a:t>
            </a:r>
            <a:r>
              <a:rPr lang="da-DK" dirty="0"/>
              <a:t> de </a:t>
            </a:r>
            <a:r>
              <a:rPr lang="da-DK" dirty="0" err="1"/>
              <a:t>cellules</a:t>
            </a:r>
            <a:r>
              <a:rPr lang="da-DK" dirty="0"/>
              <a:t> </a:t>
            </a:r>
            <a:r>
              <a:rPr lang="da-DK" dirty="0" err="1"/>
              <a:t>cancéreuses</a:t>
            </a:r>
            <a:r>
              <a:rPr lang="da-DK" dirty="0"/>
              <a:t>, </a:t>
            </a:r>
            <a:r>
              <a:rPr lang="da-DK" dirty="0" err="1"/>
              <a:t>suggérant</a:t>
            </a:r>
            <a:r>
              <a:rPr lang="da-DK" dirty="0"/>
              <a:t> </a:t>
            </a:r>
            <a:r>
              <a:rPr lang="da-DK" dirty="0" err="1"/>
              <a:t>que</a:t>
            </a:r>
            <a:r>
              <a:rPr lang="da-DK" dirty="0"/>
              <a:t> </a:t>
            </a:r>
            <a:r>
              <a:rPr lang="da-DK" dirty="0" err="1"/>
              <a:t>cela</a:t>
            </a:r>
            <a:r>
              <a:rPr lang="da-DK" dirty="0"/>
              <a:t> </a:t>
            </a:r>
            <a:r>
              <a:rPr lang="da-DK" dirty="0" err="1"/>
              <a:t>serait</a:t>
            </a:r>
            <a:r>
              <a:rPr lang="da-DK" dirty="0"/>
              <a:t> </a:t>
            </a:r>
            <a:r>
              <a:rPr lang="da-DK" dirty="0" err="1"/>
              <a:t>un</a:t>
            </a:r>
            <a:r>
              <a:rPr lang="da-DK" dirty="0"/>
              <a:t> jour </a:t>
            </a:r>
            <a:r>
              <a:rPr lang="da-DK" dirty="0" err="1"/>
              <a:t>possible</a:t>
            </a:r>
            <a:r>
              <a:rPr lang="da-DK" dirty="0"/>
              <a:t> </a:t>
            </a:r>
            <a:r>
              <a:rPr lang="da-DK" dirty="0" err="1"/>
              <a:t>chez</a:t>
            </a:r>
            <a:r>
              <a:rPr lang="da-DK" dirty="0"/>
              <a:t> les </a:t>
            </a:r>
            <a:r>
              <a:rPr lang="da-DK" dirty="0" err="1" smtClean="0"/>
              <a:t>humains</a:t>
            </a:r>
            <a:r>
              <a:rPr lang="da-DK" dirty="0" smtClean="0"/>
              <a:t>”. </a:t>
            </a:r>
            <a:endParaRPr lang="da-DK" dirty="0"/>
          </a:p>
          <a:p>
            <a:endParaRPr lang="da-DK" dirty="0" smtClean="0"/>
          </a:p>
          <a:p>
            <a:r>
              <a:rPr lang="da-DK" u="sng" dirty="0" smtClean="0"/>
              <a:t>Que dit </a:t>
            </a:r>
            <a:r>
              <a:rPr lang="da-DK" u="sng" dirty="0" err="1" smtClean="0"/>
              <a:t>l’expert</a:t>
            </a:r>
            <a:r>
              <a:rPr lang="da-DK" u="sng" dirty="0" smtClean="0"/>
              <a:t>?</a:t>
            </a:r>
          </a:p>
          <a:p>
            <a:r>
              <a:rPr lang="da-DK" dirty="0" err="1" smtClean="0"/>
              <a:t>Explique</a:t>
            </a:r>
            <a:r>
              <a:rPr lang="da-DK" dirty="0" smtClean="0"/>
              <a:t> </a:t>
            </a:r>
            <a:r>
              <a:rPr lang="da-DK" dirty="0" err="1" smtClean="0"/>
              <a:t>cela</a:t>
            </a:r>
            <a:r>
              <a:rPr lang="da-DK" dirty="0" smtClean="0"/>
              <a:t> à ton ami! </a:t>
            </a:r>
            <a:r>
              <a:rPr lang="da-DK" dirty="0" err="1" smtClean="0"/>
              <a:t>Notez</a:t>
            </a:r>
            <a:r>
              <a:rPr lang="da-DK" dirty="0" smtClean="0"/>
              <a:t> les </a:t>
            </a:r>
            <a:r>
              <a:rPr lang="da-DK" dirty="0" err="1" smtClean="0"/>
              <a:t>reponses</a:t>
            </a:r>
            <a:r>
              <a:rPr lang="da-DK" dirty="0" smtClean="0"/>
              <a:t>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47319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821" y="129093"/>
            <a:ext cx="10930177" cy="1473796"/>
          </a:xfrm>
        </p:spPr>
        <p:txBody>
          <a:bodyPr/>
          <a:lstStyle/>
          <a:p>
            <a:r>
              <a:rPr lang="da-DK" dirty="0" smtClean="0"/>
              <a:t>Hvordan arbejder de to fag fransk og biologi sammen?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 biologi c arbejdes der ud fra </a:t>
            </a:r>
            <a:r>
              <a:rPr lang="da-DK" u="sng" dirty="0" smtClean="0"/>
              <a:t>IBSE-metoden</a:t>
            </a:r>
            <a:r>
              <a:rPr lang="da-DK" dirty="0" smtClean="0"/>
              <a:t> (dvs. </a:t>
            </a:r>
            <a:r>
              <a:rPr lang="da-DK" dirty="0" err="1" smtClean="0"/>
              <a:t>Inquiry</a:t>
            </a:r>
            <a:r>
              <a:rPr lang="da-DK" dirty="0" smtClean="0"/>
              <a:t> </a:t>
            </a:r>
            <a:r>
              <a:rPr lang="da-DK" dirty="0" err="1"/>
              <a:t>Based</a:t>
            </a:r>
            <a:r>
              <a:rPr lang="da-DK" dirty="0"/>
              <a:t> Science </a:t>
            </a:r>
            <a:r>
              <a:rPr lang="da-DK" dirty="0" smtClean="0"/>
              <a:t>Education) , og på dansk betyder det: Undersøgelsesbaseret Naturfagsundervisning (=UBNU). I skal derudover opnå biologisk viden om genteknologi samt fagspecifikke </a:t>
            </a:r>
            <a:r>
              <a:rPr lang="da-DK" smtClean="0"/>
              <a:t>biologiske termer.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I fransk arbejdes der med </a:t>
            </a:r>
            <a:r>
              <a:rPr lang="da-DK" u="sng" dirty="0" smtClean="0"/>
              <a:t>CLIL-metoden</a:t>
            </a:r>
            <a:r>
              <a:rPr lang="da-DK" dirty="0" smtClean="0"/>
              <a:t>. Denne metode arbejder ifølge CLIL Book DK  med indholds- </a:t>
            </a:r>
            <a:r>
              <a:rPr lang="da-DK" dirty="0"/>
              <a:t>og sprogintegreret </a:t>
            </a:r>
            <a:r>
              <a:rPr lang="da-DK" dirty="0" smtClean="0"/>
              <a:t>læring, dvs. </a:t>
            </a:r>
            <a:r>
              <a:rPr lang="da-DK" dirty="0"/>
              <a:t>”</a:t>
            </a:r>
            <a:r>
              <a:rPr lang="da-DK" i="1" dirty="0"/>
              <a:t>Content and Language Integrated Learning</a:t>
            </a:r>
            <a:r>
              <a:rPr lang="da-DK" dirty="0"/>
              <a:t>” (CLIL</a:t>
            </a:r>
            <a:r>
              <a:rPr lang="da-DK" dirty="0" smtClean="0"/>
              <a:t>), som </a:t>
            </a:r>
            <a:r>
              <a:rPr lang="da-DK" dirty="0"/>
              <a:t>blev lanceret i 1994 i forening med </a:t>
            </a:r>
            <a:r>
              <a:rPr lang="da-DK" dirty="0" smtClean="0"/>
              <a:t>Europa-kommissionen.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9038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Definitionen af CLIL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i="1" dirty="0" smtClean="0"/>
              <a:t>“</a:t>
            </a:r>
            <a:r>
              <a:rPr lang="da-DK" i="1" dirty="0"/>
              <a:t>CLIL </a:t>
            </a:r>
            <a:r>
              <a:rPr lang="da-DK" i="1" dirty="0" smtClean="0"/>
              <a:t>er en </a:t>
            </a:r>
            <a:r>
              <a:rPr lang="da-DK" b="1" i="1" dirty="0"/>
              <a:t>dobbeltfokuseret uddannelsestilgang</a:t>
            </a:r>
            <a:r>
              <a:rPr lang="da-DK" i="1" dirty="0"/>
              <a:t> i hvilken et andet sprog anvendes til </a:t>
            </a:r>
            <a:r>
              <a:rPr lang="da-DK" i="1" dirty="0" err="1" smtClean="0"/>
              <a:t>ba</a:t>
            </a:r>
            <a:r>
              <a:rPr lang="da-DK" i="1" dirty="0" err="1"/>
              <a:t>̊de</a:t>
            </a:r>
            <a:r>
              <a:rPr lang="da-DK" i="1" dirty="0"/>
              <a:t> undervisning og læring af </a:t>
            </a:r>
            <a:r>
              <a:rPr lang="da-DK" i="1" dirty="0" err="1"/>
              <a:t>såvel</a:t>
            </a:r>
            <a:r>
              <a:rPr lang="da-DK" i="1" dirty="0"/>
              <a:t> indhold som sprog.” (</a:t>
            </a:r>
            <a:r>
              <a:rPr lang="da-DK" i="1" dirty="0" err="1"/>
              <a:t>EuroCLIC</a:t>
            </a:r>
            <a:r>
              <a:rPr lang="da-DK" i="1" dirty="0"/>
              <a:t> 1994</a:t>
            </a:r>
            <a:r>
              <a:rPr lang="da-DK" i="1" dirty="0" smtClean="0"/>
              <a:t>). </a:t>
            </a:r>
            <a:endParaRPr lang="da-DK" dirty="0"/>
          </a:p>
          <a:p>
            <a:endParaRPr lang="da-DK" u="sng" dirty="0" smtClean="0"/>
          </a:p>
          <a:p>
            <a:r>
              <a:rPr lang="da-DK" u="sng" dirty="0" smtClean="0"/>
              <a:t>Sagt </a:t>
            </a:r>
            <a:r>
              <a:rPr lang="da-DK" u="sng" dirty="0"/>
              <a:t>mere enkelt</a:t>
            </a:r>
            <a:r>
              <a:rPr lang="da-DK" dirty="0"/>
              <a:t>, </a:t>
            </a:r>
            <a:r>
              <a:rPr lang="da-DK" dirty="0" err="1"/>
              <a:t>sa</a:t>
            </a:r>
            <a:r>
              <a:rPr lang="da-DK" dirty="0"/>
              <a:t>̊ integrerer CLIL </a:t>
            </a:r>
            <a:r>
              <a:rPr lang="da-DK" dirty="0" err="1"/>
              <a:t>både</a:t>
            </a:r>
            <a:r>
              <a:rPr lang="da-DK" dirty="0"/>
              <a:t> </a:t>
            </a:r>
            <a:r>
              <a:rPr lang="da-DK" b="1" u="sng" dirty="0"/>
              <a:t>indholdslæring</a:t>
            </a:r>
            <a:r>
              <a:rPr lang="da-DK" b="1" dirty="0"/>
              <a:t> og </a:t>
            </a:r>
            <a:r>
              <a:rPr lang="da-DK" b="1" u="sng" dirty="0"/>
              <a:t>sproglæring</a:t>
            </a:r>
            <a:r>
              <a:rPr lang="da-DK" dirty="0"/>
              <a:t>. </a:t>
            </a:r>
            <a:endParaRPr lang="da-DK" dirty="0" smtClean="0"/>
          </a:p>
          <a:p>
            <a:endParaRPr lang="da-DK" u="sng" dirty="0" smtClean="0"/>
          </a:p>
          <a:p>
            <a:r>
              <a:rPr lang="da-DK" u="sng" dirty="0" smtClean="0"/>
              <a:t>Med CLIL-metoden </a:t>
            </a:r>
            <a:r>
              <a:rPr lang="da-DK" u="sng" dirty="0"/>
              <a:t>lærer</a:t>
            </a:r>
            <a:r>
              <a:rPr lang="da-DK" dirty="0"/>
              <a:t> </a:t>
            </a:r>
            <a:r>
              <a:rPr lang="da-DK" dirty="0" smtClean="0"/>
              <a:t>I biologi </a:t>
            </a:r>
            <a:r>
              <a:rPr lang="da-DK" dirty="0"/>
              <a:t>i et </a:t>
            </a:r>
            <a:r>
              <a:rPr lang="da-DK" dirty="0" err="1"/>
              <a:t>målsprog</a:t>
            </a:r>
            <a:r>
              <a:rPr lang="da-DK" dirty="0"/>
              <a:t>, </a:t>
            </a:r>
            <a:r>
              <a:rPr lang="da-DK" dirty="0" smtClean="0"/>
              <a:t>som her er fransk. </a:t>
            </a:r>
          </a:p>
          <a:p>
            <a:endParaRPr lang="da-DK" dirty="0" smtClean="0"/>
          </a:p>
          <a:p>
            <a:r>
              <a:rPr lang="da-DK" dirty="0"/>
              <a:t>I</a:t>
            </a:r>
            <a:r>
              <a:rPr lang="da-DK" dirty="0" smtClean="0"/>
              <a:t> </a:t>
            </a:r>
            <a:r>
              <a:rPr lang="da-DK" dirty="0"/>
              <a:t>forventes ikke at være duelige i det nye sprog, før I</a:t>
            </a:r>
            <a:r>
              <a:rPr lang="da-DK" dirty="0" smtClean="0"/>
              <a:t> </a:t>
            </a:r>
            <a:r>
              <a:rPr lang="da-DK" dirty="0"/>
              <a:t>begynder at lære. </a:t>
            </a:r>
          </a:p>
          <a:p>
            <a:endParaRPr lang="da-DK" dirty="0" smtClean="0"/>
          </a:p>
          <a:p>
            <a:r>
              <a:rPr lang="da-DK" dirty="0"/>
              <a:t>I</a:t>
            </a:r>
            <a:r>
              <a:rPr lang="da-DK" dirty="0" smtClean="0"/>
              <a:t> lærer nemlig det sprog, der behøves for at lære samtidig med, at I lærer faget. 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9567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Qui</a:t>
            </a:r>
            <a:r>
              <a:rPr lang="da-DK" dirty="0" smtClean="0"/>
              <a:t> </a:t>
            </a:r>
            <a:r>
              <a:rPr lang="da-DK" dirty="0" err="1" smtClean="0"/>
              <a:t>sommes</a:t>
            </a:r>
            <a:r>
              <a:rPr lang="da-DK" dirty="0" smtClean="0"/>
              <a:t> nous?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DYG: Il </a:t>
            </a:r>
            <a:r>
              <a:rPr lang="da-DK" dirty="0" err="1" smtClean="0"/>
              <a:t>est</a:t>
            </a:r>
            <a:r>
              <a:rPr lang="da-DK" dirty="0" smtClean="0"/>
              <a:t> </a:t>
            </a:r>
            <a:r>
              <a:rPr lang="da-DK" dirty="0" err="1" smtClean="0"/>
              <a:t>professeur</a:t>
            </a:r>
            <a:r>
              <a:rPr lang="da-DK" dirty="0" smtClean="0"/>
              <a:t> du sport et </a:t>
            </a:r>
            <a:r>
              <a:rPr lang="da-DK" dirty="0" err="1" smtClean="0"/>
              <a:t>professeur</a:t>
            </a:r>
            <a:r>
              <a:rPr lang="da-DK" dirty="0" smtClean="0"/>
              <a:t> de </a:t>
            </a:r>
            <a:r>
              <a:rPr lang="da-DK" dirty="0" err="1" smtClean="0"/>
              <a:t>biologie</a:t>
            </a:r>
            <a:r>
              <a:rPr lang="da-DK" dirty="0" smtClean="0">
                <a:sym typeface="Wingdings"/>
              </a:rPr>
              <a:t> </a:t>
            </a:r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KT: Elle </a:t>
            </a:r>
            <a:r>
              <a:rPr lang="da-DK" dirty="0" err="1" smtClean="0"/>
              <a:t>est</a:t>
            </a:r>
            <a:r>
              <a:rPr lang="da-DK" dirty="0" smtClean="0"/>
              <a:t> </a:t>
            </a:r>
            <a:r>
              <a:rPr lang="da-DK" dirty="0" err="1" smtClean="0"/>
              <a:t>professeure</a:t>
            </a:r>
            <a:r>
              <a:rPr lang="da-DK" dirty="0" smtClean="0"/>
              <a:t> du sport et </a:t>
            </a:r>
            <a:r>
              <a:rPr lang="da-DK" dirty="0" err="1" smtClean="0"/>
              <a:t>professeure</a:t>
            </a:r>
            <a:r>
              <a:rPr lang="da-DK" dirty="0" smtClean="0"/>
              <a:t> de </a:t>
            </a:r>
            <a:r>
              <a:rPr lang="da-DK" dirty="0" err="1" smtClean="0"/>
              <a:t>français</a:t>
            </a:r>
            <a:r>
              <a:rPr lang="da-DK" dirty="0" smtClean="0">
                <a:sym typeface="Wingdings"/>
              </a:rPr>
              <a:t></a:t>
            </a:r>
            <a:r>
              <a:rPr lang="da-DK" dirty="0" smtClean="0"/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2781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Forløbsplan for SIS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b="1" dirty="0" smtClean="0"/>
              <a:t>1. modul den 8.2.22</a:t>
            </a:r>
            <a:r>
              <a:rPr lang="da-DK" dirty="0" smtClean="0"/>
              <a:t>: intro til emnet både biologisk (+ fagudtryk) og franskfagligt vha. lille fransk video og podcast samt glosetræning.</a:t>
            </a:r>
          </a:p>
          <a:p>
            <a:r>
              <a:rPr lang="da-DK" u="sng" dirty="0" smtClean="0"/>
              <a:t>Lektie:</a:t>
            </a:r>
            <a:r>
              <a:rPr lang="da-DK" dirty="0" smtClean="0"/>
              <a:t> s. 4-10 (kap.1) i pdf’en om genteknologi ift. sygdomsbehandling. </a:t>
            </a:r>
          </a:p>
          <a:p>
            <a:endParaRPr lang="da-DK" b="1" dirty="0" smtClean="0"/>
          </a:p>
          <a:p>
            <a:r>
              <a:rPr lang="da-DK" b="1" dirty="0" smtClean="0"/>
              <a:t>2. modul den 10.2.22: </a:t>
            </a:r>
          </a:p>
          <a:p>
            <a:r>
              <a:rPr lang="da-DK" dirty="0" smtClean="0"/>
              <a:t>Intro til franskfaglige tekst om CRISPR (s.1-2) og fortsættelse af glosetræning og transparente ord. Herunder case om Kina + les </a:t>
            </a:r>
            <a:r>
              <a:rPr lang="da-DK" dirty="0" err="1" smtClean="0"/>
              <a:t>questions</a:t>
            </a:r>
            <a:r>
              <a:rPr lang="da-DK" dirty="0" smtClean="0"/>
              <a:t> </a:t>
            </a:r>
            <a:r>
              <a:rPr lang="da-DK" dirty="0" err="1" smtClean="0"/>
              <a:t>éthiques</a:t>
            </a:r>
            <a:r>
              <a:rPr lang="da-DK" dirty="0" smtClean="0"/>
              <a:t> (etiske spørgsmål).</a:t>
            </a:r>
          </a:p>
          <a:p>
            <a:r>
              <a:rPr lang="da-DK" u="sng" dirty="0" smtClean="0"/>
              <a:t>Lektie:</a:t>
            </a:r>
            <a:r>
              <a:rPr lang="da-DK" dirty="0" smtClean="0"/>
              <a:t>  s. 1-2 i den franske tekst om CRISPR.</a:t>
            </a:r>
          </a:p>
          <a:p>
            <a:endParaRPr lang="da-DK" b="1" dirty="0" smtClean="0"/>
          </a:p>
          <a:p>
            <a:r>
              <a:rPr lang="da-DK" b="1" dirty="0" smtClean="0"/>
              <a:t>3. modul den 22.2.2</a:t>
            </a:r>
            <a:r>
              <a:rPr lang="da-DK" dirty="0" smtClean="0"/>
              <a:t>: Videre indføring i CRISPR og intro til en fransk ekspert.</a:t>
            </a:r>
          </a:p>
          <a:p>
            <a:r>
              <a:rPr lang="da-DK" u="sng" dirty="0" smtClean="0"/>
              <a:t>Lektie: </a:t>
            </a:r>
            <a:r>
              <a:rPr lang="da-DK" dirty="0" smtClean="0"/>
              <a:t>s. 12-19 (kap.2) i pdf’en om genteknologi ift. sygdomsbehandling, hvor der arbejdes metodisk med behandling af sygdomme vha. CRISPR samt s. 3 i den franskfaglige tekst om CRISP (</a:t>
            </a:r>
            <a:r>
              <a:rPr lang="da-DK" dirty="0" err="1" smtClean="0"/>
              <a:t>l’avis</a:t>
            </a:r>
            <a:r>
              <a:rPr lang="da-DK" dirty="0" smtClean="0"/>
              <a:t> de </a:t>
            </a:r>
            <a:r>
              <a:rPr lang="da-DK" dirty="0" err="1" smtClean="0"/>
              <a:t>l’expert</a:t>
            </a:r>
            <a:r>
              <a:rPr lang="da-DK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6490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Forløbsplan </a:t>
            </a:r>
            <a:r>
              <a:rPr lang="da-DK" dirty="0" smtClean="0"/>
              <a:t>for SIS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Modul 4 den 24.2</a:t>
            </a:r>
            <a:r>
              <a:rPr lang="da-DK" dirty="0" smtClean="0"/>
              <a:t>: Her arbejder I videre med kapitel 4 i pdf’en, der handler om gen-redigering, forskellige synspunkter og etiske dilemmaer. Herunder arbejdes der også med kulturelle og etiske forskelle mellem Danmark og Frankrig.</a:t>
            </a:r>
          </a:p>
          <a:p>
            <a:r>
              <a:rPr lang="da-DK" u="sng" dirty="0" smtClean="0"/>
              <a:t>Lektie:</a:t>
            </a:r>
            <a:r>
              <a:rPr lang="da-DK" dirty="0" smtClean="0"/>
              <a:t> læs kap.4 (dvs. s.34-40) i pdf’en.  </a:t>
            </a:r>
          </a:p>
          <a:p>
            <a:endParaRPr lang="da-DK" b="1" dirty="0" smtClean="0"/>
          </a:p>
          <a:p>
            <a:r>
              <a:rPr lang="da-DK" b="1" dirty="0" smtClean="0"/>
              <a:t>Modul 5+6 den 1.3 og den 4.3:</a:t>
            </a:r>
          </a:p>
          <a:p>
            <a:r>
              <a:rPr lang="da-DK" dirty="0" smtClean="0"/>
              <a:t>I de to moduler arbejder I med jeres fremstilling af en jobansøgning samt jobsamtale på fransk knyttet til vores overordnede emne om genteknologi ift. sygdomsbehandling.</a:t>
            </a:r>
          </a:p>
        </p:txBody>
      </p:sp>
    </p:spTree>
    <p:extLst>
      <p:ext uri="{BB962C8B-B14F-4D97-AF65-F5344CB8AC3E}">
        <p14:creationId xmlns:p14="http://schemas.microsoft.com/office/powerpoint/2010/main" val="108202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Forløbsplan </a:t>
            </a:r>
            <a:r>
              <a:rPr lang="da-DK" dirty="0" smtClean="0"/>
              <a:t>for SIS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Modul 7 den 8.3:</a:t>
            </a:r>
            <a:r>
              <a:rPr lang="da-DK" dirty="0" smtClean="0"/>
              <a:t> præsentation af slutprodukt </a:t>
            </a:r>
            <a:r>
              <a:rPr lang="da-DK" b="1" dirty="0" smtClean="0"/>
              <a:t>i grupper af 4 stk</a:t>
            </a:r>
            <a:r>
              <a:rPr lang="da-DK" dirty="0" smtClean="0"/>
              <a:t>. Dvs. jeres ansøgning og jobsamtale foregår i dette modul.</a:t>
            </a:r>
          </a:p>
          <a:p>
            <a:r>
              <a:rPr lang="da-DK" dirty="0" smtClean="0"/>
              <a:t>Derudover foretager vi også en evaluering af projektet. </a:t>
            </a:r>
          </a:p>
          <a:p>
            <a:pPr algn="ctr"/>
            <a:endParaRPr lang="da-DK" dirty="0" smtClean="0"/>
          </a:p>
          <a:p>
            <a:pPr algn="ctr"/>
            <a:r>
              <a:rPr lang="da-DK" dirty="0" smtClean="0"/>
              <a:t>Bon courage, DYG et KT.</a:t>
            </a:r>
          </a:p>
        </p:txBody>
      </p:sp>
    </p:spTree>
    <p:extLst>
      <p:ext uri="{BB962C8B-B14F-4D97-AF65-F5344CB8AC3E}">
        <p14:creationId xmlns:p14="http://schemas.microsoft.com/office/powerpoint/2010/main" val="82116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04775"/>
          </a:xfrm>
        </p:spPr>
        <p:txBody>
          <a:bodyPr/>
          <a:lstStyle/>
          <a:p>
            <a:pPr algn="ctr"/>
            <a:r>
              <a:rPr lang="da-DK" sz="3600" dirty="0" smtClean="0"/>
              <a:t>Les </a:t>
            </a:r>
            <a:r>
              <a:rPr lang="da-DK" sz="3600" dirty="0" err="1" smtClean="0"/>
              <a:t>gènes</a:t>
            </a:r>
            <a:r>
              <a:rPr lang="da-DK" sz="3600" dirty="0" smtClean="0"/>
              <a:t> en </a:t>
            </a:r>
            <a:r>
              <a:rPr lang="da-DK" sz="3600" dirty="0" err="1" smtClean="0"/>
              <a:t>français</a:t>
            </a:r>
            <a:r>
              <a:rPr lang="da-DK" sz="3600" dirty="0" smtClean="0"/>
              <a:t> - </a:t>
            </a:r>
            <a:r>
              <a:rPr lang="da-DK" sz="3600" dirty="0" err="1" smtClean="0"/>
              <a:t>selon</a:t>
            </a:r>
            <a:r>
              <a:rPr lang="da-DK" sz="3600" dirty="0" smtClean="0"/>
              <a:t> le </a:t>
            </a:r>
            <a:r>
              <a:rPr lang="da-DK" sz="3600" dirty="0" err="1" smtClean="0"/>
              <a:t>vidéo</a:t>
            </a:r>
            <a:r>
              <a:rPr lang="da-DK" sz="3600" dirty="0" smtClean="0"/>
              <a:t> et le podcast de 1jour1actu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b="1" dirty="0" smtClean="0"/>
          </a:p>
          <a:p>
            <a:r>
              <a:rPr lang="da-DK" b="1" u="sng" dirty="0" smtClean="0"/>
              <a:t>Dans le </a:t>
            </a:r>
            <a:r>
              <a:rPr lang="da-DK" b="1" u="sng" dirty="0" err="1" smtClean="0"/>
              <a:t>dictionnaire</a:t>
            </a:r>
            <a:r>
              <a:rPr lang="da-DK" b="1" u="sng" dirty="0" smtClean="0"/>
              <a:t>:</a:t>
            </a:r>
            <a:r>
              <a:rPr lang="da-DK" dirty="0" smtClean="0"/>
              <a:t> </a:t>
            </a:r>
            <a:r>
              <a:rPr lang="da-DK" dirty="0" err="1" smtClean="0"/>
              <a:t>un</a:t>
            </a:r>
            <a:r>
              <a:rPr lang="da-DK" dirty="0" smtClean="0"/>
              <a:t> </a:t>
            </a:r>
            <a:r>
              <a:rPr lang="da-DK" dirty="0" err="1" smtClean="0"/>
              <a:t>gène</a:t>
            </a:r>
            <a:r>
              <a:rPr lang="da-DK" dirty="0" smtClean="0"/>
              <a:t>, </a:t>
            </a:r>
            <a:r>
              <a:rPr lang="da-DK" dirty="0" err="1" smtClean="0"/>
              <a:t>c’est</a:t>
            </a:r>
            <a:r>
              <a:rPr lang="da-DK" dirty="0" smtClean="0"/>
              <a:t> </a:t>
            </a:r>
            <a:r>
              <a:rPr lang="da-DK" dirty="0" err="1" smtClean="0"/>
              <a:t>un</a:t>
            </a:r>
            <a:r>
              <a:rPr lang="da-DK" dirty="0" smtClean="0"/>
              <a:t> « segment </a:t>
            </a:r>
            <a:r>
              <a:rPr lang="da-DK" dirty="0" err="1" smtClean="0"/>
              <a:t>d’ADN</a:t>
            </a:r>
            <a:r>
              <a:rPr lang="da-DK" dirty="0" smtClean="0"/>
              <a:t> ». </a:t>
            </a:r>
          </a:p>
          <a:p>
            <a:r>
              <a:rPr lang="da-DK" dirty="0" smtClean="0"/>
              <a:t> </a:t>
            </a:r>
            <a:r>
              <a:rPr lang="da-DK" dirty="0" err="1" smtClean="0"/>
              <a:t>Autrement</a:t>
            </a:r>
            <a:r>
              <a:rPr lang="da-DK" dirty="0" smtClean="0"/>
              <a:t> dit: </a:t>
            </a:r>
            <a:r>
              <a:rPr lang="da-DK" b="1" dirty="0" err="1" smtClean="0"/>
              <a:t>un</a:t>
            </a:r>
            <a:r>
              <a:rPr lang="da-DK" b="1" dirty="0" smtClean="0"/>
              <a:t> </a:t>
            </a:r>
            <a:r>
              <a:rPr lang="da-DK" b="1" dirty="0" err="1" smtClean="0"/>
              <a:t>morceau</a:t>
            </a:r>
            <a:r>
              <a:rPr lang="da-DK" b="1" dirty="0" smtClean="0"/>
              <a:t> </a:t>
            </a:r>
            <a:r>
              <a:rPr lang="da-DK" b="1" dirty="0" err="1" smtClean="0"/>
              <a:t>d’ADN</a:t>
            </a:r>
            <a:r>
              <a:rPr lang="da-DK" b="1" dirty="0" smtClean="0"/>
              <a:t>.</a:t>
            </a:r>
            <a:r>
              <a:rPr lang="da-DK" dirty="0" smtClean="0"/>
              <a:t> </a:t>
            </a:r>
          </a:p>
          <a:p>
            <a:r>
              <a:rPr lang="da-DK" dirty="0" err="1" smtClean="0"/>
              <a:t>Pour</a:t>
            </a:r>
            <a:r>
              <a:rPr lang="da-DK" dirty="0" smtClean="0"/>
              <a:t> </a:t>
            </a:r>
            <a:r>
              <a:rPr lang="da-DK" dirty="0" err="1"/>
              <a:t>mieux</a:t>
            </a:r>
            <a:r>
              <a:rPr lang="da-DK" dirty="0"/>
              <a:t> </a:t>
            </a:r>
            <a:r>
              <a:rPr lang="da-DK" dirty="0" err="1"/>
              <a:t>comprendre</a:t>
            </a:r>
            <a:r>
              <a:rPr lang="da-DK" dirty="0"/>
              <a:t>, </a:t>
            </a:r>
            <a:r>
              <a:rPr lang="da-DK" dirty="0" smtClean="0"/>
              <a:t>on </a:t>
            </a:r>
            <a:r>
              <a:rPr lang="da-DK" dirty="0" err="1" smtClean="0"/>
              <a:t>va</a:t>
            </a:r>
            <a:r>
              <a:rPr lang="da-DK" dirty="0" smtClean="0"/>
              <a:t> </a:t>
            </a:r>
            <a:r>
              <a:rPr lang="da-DK" dirty="0" err="1"/>
              <a:t>voir</a:t>
            </a:r>
            <a:r>
              <a:rPr lang="da-DK" dirty="0"/>
              <a:t> </a:t>
            </a:r>
            <a:r>
              <a:rPr lang="da-DK" dirty="0" err="1"/>
              <a:t>une</a:t>
            </a:r>
            <a:r>
              <a:rPr lang="da-DK" dirty="0"/>
              <a:t> </a:t>
            </a:r>
            <a:r>
              <a:rPr lang="da-DK" dirty="0" err="1"/>
              <a:t>vidéo</a:t>
            </a:r>
            <a:r>
              <a:rPr lang="da-DK" dirty="0"/>
              <a:t> </a:t>
            </a:r>
            <a:r>
              <a:rPr lang="da-DK" dirty="0" err="1"/>
              <a:t>faite</a:t>
            </a:r>
            <a:r>
              <a:rPr lang="da-DK" dirty="0"/>
              <a:t> sur ce sujet </a:t>
            </a:r>
            <a:r>
              <a:rPr lang="da-DK" dirty="0" smtClean="0"/>
              <a:t>par 1jour1actu</a:t>
            </a:r>
            <a:r>
              <a:rPr lang="en-US" dirty="0" smtClean="0"/>
              <a:t>: </a:t>
            </a:r>
            <a:r>
              <a:rPr lang="en-US" u="sng" dirty="0">
                <a:hlinkClick r:id="rId3"/>
              </a:rPr>
              <a:t>https://www.1jour1actu.com/sante/cest-maladie-genetique</a:t>
            </a:r>
            <a:r>
              <a:rPr lang="en-US" u="sng" dirty="0"/>
              <a:t> </a:t>
            </a:r>
            <a:endParaRPr lang="da-DK" dirty="0"/>
          </a:p>
          <a:p>
            <a:r>
              <a:rPr lang="da-DK" u="sng" dirty="0" err="1" smtClean="0"/>
              <a:t>Écoute</a:t>
            </a:r>
            <a:r>
              <a:rPr lang="da-DK" u="sng" dirty="0" smtClean="0"/>
              <a:t> </a:t>
            </a:r>
            <a:r>
              <a:rPr lang="da-DK" u="sng" dirty="0" err="1"/>
              <a:t>leur</a:t>
            </a:r>
            <a:r>
              <a:rPr lang="da-DK" u="sng" dirty="0"/>
              <a:t> </a:t>
            </a:r>
            <a:r>
              <a:rPr lang="da-DK" u="sng" dirty="0" err="1" smtClean="0"/>
              <a:t>réponse</a:t>
            </a:r>
            <a:r>
              <a:rPr lang="da-DK" dirty="0"/>
              <a:t>:</a:t>
            </a:r>
            <a:br>
              <a:rPr lang="da-DK" dirty="0"/>
            </a:br>
            <a:r>
              <a:rPr lang="da-DK" i="1" dirty="0"/>
              <a:t>« </a:t>
            </a:r>
            <a:r>
              <a:rPr lang="da-DK" i="1" dirty="0" err="1"/>
              <a:t>Un</a:t>
            </a:r>
            <a:r>
              <a:rPr lang="da-DK" i="1" dirty="0"/>
              <a:t> </a:t>
            </a:r>
            <a:r>
              <a:rPr lang="da-DK" i="1" dirty="0" err="1"/>
              <a:t>gène</a:t>
            </a:r>
            <a:r>
              <a:rPr lang="da-DK" i="1" dirty="0"/>
              <a:t>, </a:t>
            </a:r>
            <a:r>
              <a:rPr lang="da-DK" i="1" dirty="0" err="1"/>
              <a:t>c’est</a:t>
            </a:r>
            <a:r>
              <a:rPr lang="da-DK" i="1" dirty="0"/>
              <a:t> </a:t>
            </a:r>
            <a:r>
              <a:rPr lang="da-DK" i="1" dirty="0" err="1"/>
              <a:t>une</a:t>
            </a:r>
            <a:r>
              <a:rPr lang="da-DK" i="1" dirty="0"/>
              <a:t> </a:t>
            </a:r>
            <a:r>
              <a:rPr lang="da-DK" i="1" dirty="0" err="1"/>
              <a:t>partie</a:t>
            </a:r>
            <a:r>
              <a:rPr lang="da-DK" i="1" dirty="0"/>
              <a:t> de </a:t>
            </a:r>
            <a:r>
              <a:rPr lang="da-DK" i="1" dirty="0" err="1"/>
              <a:t>l’ADN</a:t>
            </a:r>
            <a:r>
              <a:rPr lang="da-DK" i="1" dirty="0"/>
              <a:t>, et </a:t>
            </a:r>
            <a:r>
              <a:rPr lang="da-DK" i="1" dirty="0" err="1"/>
              <a:t>l’ADN</a:t>
            </a:r>
            <a:r>
              <a:rPr lang="da-DK" i="1" dirty="0"/>
              <a:t> </a:t>
            </a:r>
            <a:r>
              <a:rPr lang="da-DK" i="1" dirty="0" err="1"/>
              <a:t>c’est</a:t>
            </a:r>
            <a:r>
              <a:rPr lang="da-DK" i="1" dirty="0"/>
              <a:t> le </a:t>
            </a:r>
            <a:r>
              <a:rPr lang="da-DK" i="1" dirty="0" err="1"/>
              <a:t>code</a:t>
            </a:r>
            <a:r>
              <a:rPr lang="da-DK" i="1" dirty="0"/>
              <a:t> </a:t>
            </a:r>
            <a:r>
              <a:rPr lang="da-DK" i="1" dirty="0" err="1"/>
              <a:t>qui</a:t>
            </a:r>
            <a:r>
              <a:rPr lang="da-DK" i="1" dirty="0"/>
              <a:t> </a:t>
            </a:r>
            <a:r>
              <a:rPr lang="da-DK" i="1" dirty="0" err="1"/>
              <a:t>contient</a:t>
            </a:r>
            <a:r>
              <a:rPr lang="da-DK" i="1" dirty="0"/>
              <a:t> </a:t>
            </a:r>
            <a:r>
              <a:rPr lang="da-DK" i="1" dirty="0" err="1"/>
              <a:t>toutes</a:t>
            </a:r>
            <a:r>
              <a:rPr lang="da-DK" i="1" dirty="0"/>
              <a:t> les informations sur le </a:t>
            </a:r>
            <a:r>
              <a:rPr lang="da-DK" i="1" dirty="0" err="1"/>
              <a:t>fonctionnement</a:t>
            </a:r>
            <a:r>
              <a:rPr lang="da-DK" i="1" dirty="0"/>
              <a:t> de ton corps. </a:t>
            </a:r>
            <a:r>
              <a:rPr lang="da-DK" i="1" dirty="0" smtClean="0"/>
              <a:t>»</a:t>
            </a:r>
          </a:p>
          <a:p>
            <a:r>
              <a:rPr lang="da-DK" dirty="0" err="1"/>
              <a:t>Ç</a:t>
            </a:r>
            <a:r>
              <a:rPr lang="da-DK" dirty="0" err="1" smtClean="0"/>
              <a:t>a</a:t>
            </a:r>
            <a:r>
              <a:rPr lang="da-DK" dirty="0" smtClean="0"/>
              <a:t> </a:t>
            </a:r>
            <a:r>
              <a:rPr lang="da-DK" dirty="0" err="1"/>
              <a:t>veut</a:t>
            </a:r>
            <a:r>
              <a:rPr lang="da-DK" dirty="0"/>
              <a:t> </a:t>
            </a:r>
            <a:r>
              <a:rPr lang="da-DK" dirty="0" err="1"/>
              <a:t>dire</a:t>
            </a:r>
            <a:r>
              <a:rPr lang="da-DK" dirty="0"/>
              <a:t> </a:t>
            </a:r>
            <a:r>
              <a:rPr lang="da-DK" dirty="0" err="1"/>
              <a:t>que</a:t>
            </a:r>
            <a:r>
              <a:rPr lang="da-DK" dirty="0"/>
              <a:t> dans le corps, </a:t>
            </a:r>
            <a:r>
              <a:rPr lang="da-DK" b="1" dirty="0" err="1"/>
              <a:t>chaque</a:t>
            </a:r>
            <a:r>
              <a:rPr lang="da-DK" b="1" dirty="0"/>
              <a:t> </a:t>
            </a:r>
            <a:r>
              <a:rPr lang="da-DK" b="1" dirty="0" err="1"/>
              <a:t>gène</a:t>
            </a:r>
            <a:r>
              <a:rPr lang="da-DK" b="1" dirty="0"/>
              <a:t> a </a:t>
            </a:r>
            <a:r>
              <a:rPr lang="da-DK" b="1" dirty="0" err="1"/>
              <a:t>un</a:t>
            </a:r>
            <a:r>
              <a:rPr lang="da-DK" b="1" dirty="0"/>
              <a:t> </a:t>
            </a:r>
            <a:r>
              <a:rPr lang="da-DK" b="1" dirty="0" err="1"/>
              <a:t>travail</a:t>
            </a:r>
            <a:r>
              <a:rPr lang="da-DK" b="1" dirty="0"/>
              <a:t> </a:t>
            </a:r>
            <a:r>
              <a:rPr lang="da-DK" b="1" dirty="0" err="1"/>
              <a:t>précis</a:t>
            </a:r>
            <a:r>
              <a:rPr lang="da-DK" b="1" dirty="0"/>
              <a:t>.</a:t>
            </a:r>
            <a:r>
              <a:rPr lang="da-DK" dirty="0"/>
              <a:t> Si </a:t>
            </a:r>
            <a:r>
              <a:rPr lang="da-DK" dirty="0" err="1"/>
              <a:t>un</a:t>
            </a:r>
            <a:r>
              <a:rPr lang="da-DK" dirty="0"/>
              <a:t> </a:t>
            </a:r>
            <a:r>
              <a:rPr lang="da-DK" dirty="0" err="1"/>
              <a:t>gène</a:t>
            </a:r>
            <a:r>
              <a:rPr lang="da-DK" dirty="0"/>
              <a:t> </a:t>
            </a:r>
            <a:r>
              <a:rPr lang="da-DK" dirty="0" err="1"/>
              <a:t>fonctionne</a:t>
            </a:r>
            <a:r>
              <a:rPr lang="da-DK" dirty="0"/>
              <a:t> mal, ce </a:t>
            </a:r>
            <a:r>
              <a:rPr lang="da-DK" dirty="0" err="1"/>
              <a:t>travail</a:t>
            </a:r>
            <a:r>
              <a:rPr lang="da-DK" dirty="0"/>
              <a:t> </a:t>
            </a:r>
            <a:r>
              <a:rPr lang="da-DK" dirty="0" err="1"/>
              <a:t>n’est</a:t>
            </a:r>
            <a:r>
              <a:rPr lang="da-DK" dirty="0"/>
              <a:t> pas fait, et </a:t>
            </a:r>
            <a:r>
              <a:rPr lang="da-DK" dirty="0" err="1"/>
              <a:t>bam</a:t>
            </a:r>
            <a:r>
              <a:rPr lang="da-DK" dirty="0"/>
              <a:t> ! </a:t>
            </a:r>
            <a:r>
              <a:rPr lang="da-DK" dirty="0" err="1"/>
              <a:t>c’est</a:t>
            </a:r>
            <a:r>
              <a:rPr lang="da-DK" dirty="0"/>
              <a:t> la </a:t>
            </a:r>
            <a:r>
              <a:rPr lang="da-DK" dirty="0" err="1"/>
              <a:t>maladie</a:t>
            </a:r>
            <a:r>
              <a:rPr lang="da-DK" dirty="0"/>
              <a:t>. </a:t>
            </a:r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5659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rbar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6E02FD97FCA64EBD7228A4C90F5733" ma:contentTypeVersion="17" ma:contentTypeDescription="Opret et nyt dokument." ma:contentTypeScope="" ma:versionID="18e5987c0fd13b7207e3aa72bb878ff2">
  <xsd:schema xmlns:xsd="http://www.w3.org/2001/XMLSchema" xmlns:xs="http://www.w3.org/2001/XMLSchema" xmlns:p="http://schemas.microsoft.com/office/2006/metadata/properties" xmlns:ns2="04d08b01-d44e-447c-b274-cbfe2426c0df" xmlns:ns3="6d650cfe-2cc3-4d54-81e1-fa802eb28842" targetNamespace="http://schemas.microsoft.com/office/2006/metadata/properties" ma:root="true" ma:fieldsID="ffa98d0cfad75d341224ead01f644095" ns2:_="" ns3:_="">
    <xsd:import namespace="04d08b01-d44e-447c-b274-cbfe2426c0df"/>
    <xsd:import namespace="6d650cfe-2cc3-4d54-81e1-fa802eb288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d08b01-d44e-447c-b274-cbfe2426c0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Billedmærker" ma:readOnly="false" ma:fieldId="{5cf76f15-5ced-4ddc-b409-7134ff3c332f}" ma:taxonomyMulti="true" ma:sspId="7d2a11bd-5271-4372-9cee-54954ef515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50cfe-2cc3-4d54-81e1-fa802eb28842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a7c6965b-06f1-48aa-96bd-297ec2027a76}" ma:internalName="TaxCatchAll" ma:showField="CatchAllData" ma:web="6d650cfe-2cc3-4d54-81e1-fa802eb288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d08b01-d44e-447c-b274-cbfe2426c0df">
      <Terms xmlns="http://schemas.microsoft.com/office/infopath/2007/PartnerControls"/>
    </lcf76f155ced4ddcb4097134ff3c332f>
    <TaxCatchAll xmlns="6d650cfe-2cc3-4d54-81e1-fa802eb2884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D7F6C3-1E64-445F-A7A7-79CC572810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d08b01-d44e-447c-b274-cbfe2426c0df"/>
    <ds:schemaRef ds:uri="6d650cfe-2cc3-4d54-81e1-fa802eb288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A63279-DD3F-41F4-8BA1-1C9B4901F205}">
  <ds:schemaRefs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04d08b01-d44e-447c-b274-cbfe2426c0df"/>
    <ds:schemaRef ds:uri="6d650cfe-2cc3-4d54-81e1-fa802eb28842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767E41A-DF11-4419-882D-5F8CC3B683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Værd at citere</Template>
  <TotalTime>462</TotalTime>
  <Words>2001</Words>
  <Application>Microsoft Office PowerPoint</Application>
  <PresentationFormat>Widescreen</PresentationFormat>
  <Paragraphs>186</Paragraphs>
  <Slides>22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22</vt:i4>
      </vt:variant>
    </vt:vector>
  </HeadingPairs>
  <TitlesOfParts>
    <vt:vector size="27" baseType="lpstr">
      <vt:lpstr>Calibri</vt:lpstr>
      <vt:lpstr>Century Gothic</vt:lpstr>
      <vt:lpstr>Wingdings</vt:lpstr>
      <vt:lpstr>Wingdings 2</vt:lpstr>
      <vt:lpstr>Citerbar</vt:lpstr>
      <vt:lpstr>SIS en français 1g FrF/2 NAG 2022 </vt:lpstr>
      <vt:lpstr>SIS – hvad er det? </vt:lpstr>
      <vt:lpstr>Hvordan arbejder de to fag fransk og biologi sammen?</vt:lpstr>
      <vt:lpstr>Definitionen af CLIL</vt:lpstr>
      <vt:lpstr>Qui sommes nous?</vt:lpstr>
      <vt:lpstr>Forløbsplan for SIS</vt:lpstr>
      <vt:lpstr>Forløbsplan for SIS </vt:lpstr>
      <vt:lpstr>Forløbsplan for SIS</vt:lpstr>
      <vt:lpstr>Les gènes en français - selon le vidéo et le podcast de 1jour1actu</vt:lpstr>
      <vt:lpstr>Les mots importants: vigtige gloser</vt:lpstr>
      <vt:lpstr>La thérapie génique = genterapi</vt:lpstr>
      <vt:lpstr>Les exercices en français: </vt:lpstr>
      <vt:lpstr>Opsamling på dansk</vt:lpstr>
      <vt:lpstr>Modul 2 – L’éthique derrière la modification génomique humaine </vt:lpstr>
      <vt:lpstr>Modul 3 – L’article éthique sur CRISPR-Cas9 – répétition</vt:lpstr>
      <vt:lpstr>Le contenu de l’article</vt:lpstr>
      <vt:lpstr>Le contenu de l’article</vt:lpstr>
      <vt:lpstr>Le contenu de l’article</vt:lpstr>
      <vt:lpstr>Répétition: La liste des mots-clés</vt:lpstr>
      <vt:lpstr>Répétition: La liste des mots-clés</vt:lpstr>
      <vt:lpstr>Répétition: La liste des mots-clés</vt:lpstr>
      <vt:lpstr>Modul 4 – L’avis de l’expert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 en français 1g FrF/1 NAG 2022</dc:title>
  <dc:creator>Microsoft Office-bruger</dc:creator>
  <cp:lastModifiedBy>Mads</cp:lastModifiedBy>
  <cp:revision>37</cp:revision>
  <dcterms:created xsi:type="dcterms:W3CDTF">2022-02-07T23:40:21Z</dcterms:created>
  <dcterms:modified xsi:type="dcterms:W3CDTF">2024-06-24T15:41:49Z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0x010100516E02FD97FCA64EBD7228A4C90F5733</vt:lpwstr>
  </property>
</Properties>
</file>