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jkmFv6ehPoqM2f1wyVe7l1zY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65337-14BF-5C11-2A7D-BF7F6D371644}" v="1" dt="2024-04-05T06:50:25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Yano Grann" userId="S::denn230a_g.nagym.dk#ext#@eggym.onmicrosoft.com::80002c3a-69f9-4f7f-bb61-ce52345b8de1" providerId="AD" clId="Web-{BAA65337-14BF-5C11-2A7D-BF7F6D371644}"/>
    <pc:docChg chg="modSld">
      <pc:chgData name="Dennis Yano Grann" userId="S::denn230a_g.nagym.dk#ext#@eggym.onmicrosoft.com::80002c3a-69f9-4f7f-bb61-ce52345b8de1" providerId="AD" clId="Web-{BAA65337-14BF-5C11-2A7D-BF7F6D371644}" dt="2024-04-05T06:50:25.125" v="0" actId="14100"/>
      <pc:docMkLst>
        <pc:docMk/>
      </pc:docMkLst>
      <pc:sldChg chg="modSp">
        <pc:chgData name="Dennis Yano Grann" userId="S::denn230a_g.nagym.dk#ext#@eggym.onmicrosoft.com::80002c3a-69f9-4f7f-bb61-ce52345b8de1" providerId="AD" clId="Web-{BAA65337-14BF-5C11-2A7D-BF7F6D371644}" dt="2024-04-05T06:50:25.125" v="0" actId="14100"/>
        <pc:sldMkLst>
          <pc:docMk/>
          <pc:sldMk cId="0" sldId="276"/>
        </pc:sldMkLst>
        <pc:spChg chg="mod">
          <ac:chgData name="Dennis Yano Grann" userId="S::denn230a_g.nagym.dk#ext#@eggym.onmicrosoft.com::80002c3a-69f9-4f7f-bb61-ce52345b8de1" providerId="AD" clId="Web-{BAA65337-14BF-5C11-2A7D-BF7F6D371644}" dt="2024-04-05T06:50:25.125" v="0" actId="14100"/>
          <ac:spMkLst>
            <pc:docMk/>
            <pc:sldMk cId="0" sldId="276"/>
            <ac:spMk id="3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_b19x1s?x=1qqt&amp;i=1k9e36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hyperlink" Target="https://www.youtube.com/watch?v=cKq1pKpSRSw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 l="10460" r="565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477975" y="1122375"/>
            <a:ext cx="55539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Genmodifikation af mennesker </a:t>
            </a:r>
            <a:r>
              <a:rPr lang="en-US" sz="4800"/>
              <a:t/>
            </a:r>
            <a:br>
              <a:rPr lang="en-US" sz="4800"/>
            </a:br>
            <a:endParaRPr sz="4800"/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SIS modul 1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2874752" y="855878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/>
          </a:blip>
          <a:srcRect t="1786" b="178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365759" y="-2086526"/>
            <a:ext cx="11823191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Le quiz génétique concernant les mots importants en biologie C.</a:t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6730" y="3242422"/>
            <a:ext cx="2045277" cy="37811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3957680" y="6311342"/>
            <a:ext cx="46393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https://quizlet.com/_b19x1s?x=1qqt&amp;i=1k9e36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1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 l="10460" r="565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/>
              <a:t>Genmodifikation af mennesker </a:t>
            </a:r>
            <a:r>
              <a:rPr lang="en-US" sz="4400"/>
              <a:t/>
            </a:r>
            <a:br>
              <a:rPr lang="en-US" sz="4400"/>
            </a:br>
            <a:endParaRPr sz="4400"/>
          </a:p>
        </p:txBody>
      </p:sp>
      <p:sp>
        <p:nvSpPr>
          <p:cNvPr id="219" name="Google Shape;219;p11"/>
          <p:cNvSpPr txBox="1"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SIS modul 2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12874752" y="855878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258882"/>
            <a:ext cx="2250418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059" y="260539"/>
            <a:ext cx="2250418" cy="31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183" y="271869"/>
            <a:ext cx="2250418" cy="31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307" y="261805"/>
            <a:ext cx="2250418" cy="31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694" y="3578683"/>
            <a:ext cx="2250418" cy="31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59" y="3573160"/>
            <a:ext cx="2250418" cy="31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8517" y="3571341"/>
            <a:ext cx="2247750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4983" y="3571341"/>
            <a:ext cx="2247066" cy="31701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156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706" y="0"/>
            <a:ext cx="4930588" cy="694561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8650941" y="1474608"/>
            <a:ext cx="49716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https://www.youtube.com/watch?v=cKq1pKpSRSw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258882"/>
            <a:ext cx="2250418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059" y="260539"/>
            <a:ext cx="2250418" cy="31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183" y="271869"/>
            <a:ext cx="2250418" cy="31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307" y="261805"/>
            <a:ext cx="2250418" cy="31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694" y="3578683"/>
            <a:ext cx="2250418" cy="31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59" y="3573160"/>
            <a:ext cx="2250418" cy="31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8517" y="3571341"/>
            <a:ext cx="2247750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4983" y="3571341"/>
            <a:ext cx="2247066" cy="317011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156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0706" y="3630"/>
            <a:ext cx="4930588" cy="6938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258882"/>
            <a:ext cx="2250418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059" y="260539"/>
            <a:ext cx="2250418" cy="31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183" y="271869"/>
            <a:ext cx="2250418" cy="31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307" y="261805"/>
            <a:ext cx="2250418" cy="31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694" y="3578683"/>
            <a:ext cx="2250418" cy="31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59" y="3573160"/>
            <a:ext cx="2250418" cy="31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8517" y="3571341"/>
            <a:ext cx="2247750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4983" y="3571341"/>
            <a:ext cx="2247066" cy="317011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156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0706" y="28454"/>
            <a:ext cx="4930588" cy="688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258882"/>
            <a:ext cx="2250418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059" y="260539"/>
            <a:ext cx="2250418" cy="31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183" y="271869"/>
            <a:ext cx="2250418" cy="31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307" y="261805"/>
            <a:ext cx="2250418" cy="31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694" y="3578683"/>
            <a:ext cx="2250418" cy="31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59" y="3573160"/>
            <a:ext cx="2250418" cy="31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8517" y="3571341"/>
            <a:ext cx="2247750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4983" y="3571341"/>
            <a:ext cx="2247066" cy="317011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156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6389" y="28454"/>
            <a:ext cx="4899222" cy="688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22891" y="59164"/>
            <a:ext cx="70666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258882"/>
            <a:ext cx="2250418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059" y="260539"/>
            <a:ext cx="2250418" cy="31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183" y="271869"/>
            <a:ext cx="2250418" cy="31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307" y="261805"/>
            <a:ext cx="2250418" cy="31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694" y="3578683"/>
            <a:ext cx="2250418" cy="31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59" y="3573160"/>
            <a:ext cx="2250418" cy="31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8517" y="3571341"/>
            <a:ext cx="2247750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4983" y="3571341"/>
            <a:ext cx="2247066" cy="3170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156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6389" y="38076"/>
            <a:ext cx="4899222" cy="686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5986" y="258882"/>
            <a:ext cx="12081834" cy="63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258882"/>
            <a:ext cx="2250418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059" y="260539"/>
            <a:ext cx="2250418" cy="31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183" y="271869"/>
            <a:ext cx="2250418" cy="31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307" y="261805"/>
            <a:ext cx="2250418" cy="31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694" y="3578683"/>
            <a:ext cx="2250418" cy="31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59" y="3573160"/>
            <a:ext cx="2250418" cy="31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8517" y="3571341"/>
            <a:ext cx="2247750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4983" y="3571341"/>
            <a:ext cx="2247066" cy="317011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156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4935" y="38076"/>
            <a:ext cx="4882129" cy="686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258882"/>
            <a:ext cx="2250418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059" y="260539"/>
            <a:ext cx="2250418" cy="31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183" y="271869"/>
            <a:ext cx="2250418" cy="31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307" y="261805"/>
            <a:ext cx="2250418" cy="31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694" y="3578683"/>
            <a:ext cx="2250418" cy="31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59" y="3573160"/>
            <a:ext cx="2250418" cy="31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8517" y="3571341"/>
            <a:ext cx="2247750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4983" y="3571341"/>
            <a:ext cx="2247066" cy="317011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156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60626" y="38076"/>
            <a:ext cx="4870747" cy="686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94" y="258882"/>
            <a:ext cx="2250418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059" y="260539"/>
            <a:ext cx="2250418" cy="31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7183" y="271869"/>
            <a:ext cx="2250418" cy="314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3307" y="261805"/>
            <a:ext cx="2250418" cy="31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694" y="3578683"/>
            <a:ext cx="2250418" cy="315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1059" y="3573160"/>
            <a:ext cx="2250418" cy="31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8517" y="3571341"/>
            <a:ext cx="2247750" cy="317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4983" y="3571341"/>
            <a:ext cx="2247066" cy="317011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8156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61367" y="38076"/>
            <a:ext cx="4869265" cy="686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22891" y="688618"/>
            <a:ext cx="7066661" cy="559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9" name="Google Shape;109;p2" descr="Et billede, der indeholder tekst, dekoreret, farverig&#10;&#10;Automatisk genereret beskrivelse"/>
          <p:cNvPicPr preferRelativeResize="0"/>
          <p:nvPr/>
        </p:nvPicPr>
        <p:blipFill rotWithShape="1">
          <a:blip r:embed="rId3">
            <a:alphaModFix/>
          </a:blip>
          <a:srcRect t="1332" r="1" b="5814"/>
          <a:stretch/>
        </p:blipFill>
        <p:spPr>
          <a:xfrm>
            <a:off x="20" y="10"/>
            <a:ext cx="994706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 flipH="1">
            <a:off x="6986049" y="0"/>
            <a:ext cx="5205951" cy="6858000"/>
          </a:xfrm>
          <a:custGeom>
            <a:avLst/>
            <a:gdLst/>
            <a:ahLst/>
            <a:cxnLst/>
            <a:rect l="l" t="t" r="r" b="b"/>
            <a:pathLst>
              <a:path w="5205951" h="6858000" extrusionOk="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148226" y="0"/>
            <a:ext cx="5043774" cy="6858000"/>
          </a:xfrm>
          <a:custGeom>
            <a:avLst/>
            <a:gdLst/>
            <a:ahLst/>
            <a:cxnLst/>
            <a:rect l="l" t="t" r="r" b="b"/>
            <a:pathLst>
              <a:path w="5043774" h="6858000" extrusionOk="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2" name="Google Shape;112;p2"/>
          <p:cNvSpPr/>
          <p:nvPr/>
        </p:nvSpPr>
        <p:spPr>
          <a:xfrm flipH="1">
            <a:off x="6697013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Genetik fra c-niv. 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8046719" y="2722729"/>
            <a:ext cx="3633747" cy="27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Hvad kan I huske fra jeres undervisning?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Udarbejd en liste med makker UDEN BRUG AF NOTER :P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20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 l="26625" r="33848"/>
          <a:stretch/>
        </p:blipFill>
        <p:spPr>
          <a:xfrm rot="5400000">
            <a:off x="3124200" y="-2209800"/>
            <a:ext cx="5943600" cy="112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21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 l="10460" r="565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1"/>
          <p:cNvSpPr txBox="1">
            <a:spLocks noGrp="1"/>
          </p:cNvSpPr>
          <p:nvPr>
            <p:ph type="ctrTitle"/>
          </p:nvPr>
        </p:nvSpPr>
        <p:spPr>
          <a:xfrm>
            <a:off x="477981" y="1122363"/>
            <a:ext cx="4167738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/>
              <a:t>Genmodifikation af mennesker </a:t>
            </a:r>
            <a:r>
              <a:rPr lang="en-US" sz="4400"/>
              <a:t/>
            </a:r>
            <a:br>
              <a:rPr lang="en-US" sz="4400"/>
            </a:br>
            <a:endParaRPr sz="4400"/>
          </a:p>
        </p:txBody>
      </p:sp>
      <p:sp>
        <p:nvSpPr>
          <p:cNvPr id="356" name="Google Shape;356;p21"/>
          <p:cNvSpPr txBox="1"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SIS modul 3</a:t>
            </a:r>
            <a:endParaRPr/>
          </a:p>
        </p:txBody>
      </p:sp>
      <p:sp>
        <p:nvSpPr>
          <p:cNvPr id="357" name="Google Shape;357;p2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1"/>
          <p:cNvSpPr txBox="1"/>
          <p:nvPr/>
        </p:nvSpPr>
        <p:spPr>
          <a:xfrm>
            <a:off x="12874752" y="855878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/>
          <p:nvPr/>
        </p:nvSpPr>
        <p:spPr>
          <a:xfrm rot="10800000">
            <a:off x="960120" y="0"/>
            <a:ext cx="11218661" cy="6858000"/>
          </a:xfrm>
          <a:custGeom>
            <a:avLst/>
            <a:gdLst/>
            <a:ahLst/>
            <a:cxnLst/>
            <a:rect l="l" t="t" r="r" b="b"/>
            <a:pathLst>
              <a:path w="11218661" h="6858000" extrusionOk="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/>
          <p:nvPr/>
        </p:nvSpPr>
        <p:spPr>
          <a:xfrm rot="10800000">
            <a:off x="1420248" y="0"/>
            <a:ext cx="10771752" cy="6858000"/>
          </a:xfrm>
          <a:custGeom>
            <a:avLst/>
            <a:gdLst/>
            <a:ahLst/>
            <a:cxnLst/>
            <a:rect l="l" t="t" r="r" b="b"/>
            <a:pathLst>
              <a:path w="10771752" h="6858000" extrusionOk="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9782"/>
          <a:stretch/>
        </p:blipFill>
        <p:spPr>
          <a:xfrm>
            <a:off x="643468" y="1083512"/>
            <a:ext cx="3905931" cy="489571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997992" y="2076389"/>
            <a:ext cx="7161017" cy="415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Hvem indgår i denne samtale/diskussion? </a:t>
            </a:r>
            <a:endParaRPr/>
          </a:p>
          <a:p>
            <a:pPr marL="0" marR="0" lvl="0" indent="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Hvor er de enige/ uenige</a:t>
            </a:r>
            <a:endParaRPr/>
          </a:p>
          <a:p>
            <a:pPr marL="0" marR="0" lvl="0" indent="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Hvad er din holdning?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019" y="776044"/>
            <a:ext cx="1794922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descr="Et billede, der indeholder tekst&#10;&#10;Automatisk generere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842" y="788195"/>
            <a:ext cx="180055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Et billede, der indeholder tekst&#10;&#10;Automatisk generere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266" y="776043"/>
            <a:ext cx="1669128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Et billede, der indeholder tekst&#10;&#10;Automatisk genereret beskrivel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5051" y="776042"/>
            <a:ext cx="1761127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Et billede, der indeholder tekst&#10;&#10;Automatisk generere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80683" y="776288"/>
            <a:ext cx="1771906" cy="25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 descr="Et billede, der indeholder tekst&#10;&#10;Automatisk genereret beskrivel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5693" y="838997"/>
            <a:ext cx="1719821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 descr="Et billede, der indeholder tekst&#10;&#10;Automatisk genereret beskrivels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14004" y="776041"/>
            <a:ext cx="179304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 descr="Et billede, der indeholder tekst&#10;&#10;Automatisk genereret beskrivels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03425" y="388936"/>
            <a:ext cx="4340428" cy="630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019" y="776044"/>
            <a:ext cx="1794922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Et billede, der indeholder tekst&#10;&#10;Automatisk generere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842" y="788195"/>
            <a:ext cx="180055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Et billede, der indeholder tekst&#10;&#10;Automatisk generere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266" y="776043"/>
            <a:ext cx="1669128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Et billede, der indeholder tekst&#10;&#10;Automatisk genereret beskrivel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5051" y="776042"/>
            <a:ext cx="1761127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Et billede, der indeholder tekst&#10;&#10;Automatisk generere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80683" y="776288"/>
            <a:ext cx="1771906" cy="25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Et billede, der indeholder tekst&#10;&#10;Automatisk genereret beskrivel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5693" y="838997"/>
            <a:ext cx="1719821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Et billede, der indeholder tekst&#10;&#10;Automatisk genereret beskrivels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14004" y="776041"/>
            <a:ext cx="179304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444" y="545050"/>
            <a:ext cx="4333149" cy="63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019" y="776044"/>
            <a:ext cx="1794922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Et billede, der indeholder tekst&#10;&#10;Automatisk generere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842" y="788195"/>
            <a:ext cx="180055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Et billede, der indeholder tekst&#10;&#10;Automatisk generere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266" y="776043"/>
            <a:ext cx="1669128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Et billede, der indeholder tekst&#10;&#10;Automatisk genereret beskrivel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5051" y="776042"/>
            <a:ext cx="1761127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Et billede, der indeholder tekst&#10;&#10;Automatisk generere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80683" y="776288"/>
            <a:ext cx="1771906" cy="25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 descr="Et billede, der indeholder tekst&#10;&#10;Automatisk genereret beskrivel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5693" y="838997"/>
            <a:ext cx="1719821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Et billede, der indeholder tekst&#10;&#10;Automatisk genereret beskrivels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14004" y="776041"/>
            <a:ext cx="179304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9877" y="502688"/>
            <a:ext cx="4072245" cy="635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019" y="776044"/>
            <a:ext cx="1794922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 descr="Et billede, der indeholder tekst&#10;&#10;Automatisk generere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842" y="788195"/>
            <a:ext cx="180055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 descr="Et billede, der indeholder tekst&#10;&#10;Automatisk generere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266" y="776043"/>
            <a:ext cx="1669128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Et billede, der indeholder tekst&#10;&#10;Automatisk genereret beskrivel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5051" y="776042"/>
            <a:ext cx="1761127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Et billede, der indeholder tekst&#10;&#10;Automatisk generere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80683" y="776288"/>
            <a:ext cx="1771906" cy="25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Et billede, der indeholder tekst&#10;&#10;Automatisk genereret beskrivel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5693" y="838997"/>
            <a:ext cx="1719821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Et billede, der indeholder tekst&#10;&#10;Automatisk genereret beskrivels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14004" y="776041"/>
            <a:ext cx="179304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698" y="664248"/>
            <a:ext cx="4200603" cy="609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7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019" y="776044"/>
            <a:ext cx="1794922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Et billede, der indeholder tekst&#10;&#10;Automatisk generere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842" y="788195"/>
            <a:ext cx="180055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 descr="Et billede, der indeholder tekst&#10;&#10;Automatisk generere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266" y="776043"/>
            <a:ext cx="1669128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 descr="Et billede, der indeholder tekst&#10;&#10;Automatisk genereret beskrivel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5051" y="776042"/>
            <a:ext cx="1761127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Et billede, der indeholder tekst&#10;&#10;Automatisk generere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80683" y="776288"/>
            <a:ext cx="1771906" cy="25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 descr="Et billede, der indeholder tekst&#10;&#10;Automatisk genereret beskrivel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5693" y="838997"/>
            <a:ext cx="1719821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 descr="Et billede, der indeholder tekst&#10;&#10;Automatisk genereret beskrivels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14004" y="776041"/>
            <a:ext cx="179304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6180" y="685630"/>
            <a:ext cx="4159640" cy="6172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019" y="776044"/>
            <a:ext cx="1794922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Et billede, der indeholder tekst&#10;&#10;Automatisk generere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842" y="788195"/>
            <a:ext cx="180055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 descr="Et billede, der indeholder tekst&#10;&#10;Automatisk generere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266" y="776043"/>
            <a:ext cx="1669128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Et billede, der indeholder tekst&#10;&#10;Automatisk genereret beskrivel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5051" y="776042"/>
            <a:ext cx="1761127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 descr="Et billede, der indeholder tekst&#10;&#10;Automatisk generere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80683" y="776288"/>
            <a:ext cx="1771906" cy="25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Et billede, der indeholder tekst&#10;&#10;Automatisk genereret beskrivel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5693" y="838997"/>
            <a:ext cx="1719821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Et billede, der indeholder tekst&#10;&#10;Automatisk genereret beskrivels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14004" y="776041"/>
            <a:ext cx="179304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6130" y="603272"/>
            <a:ext cx="4119739" cy="6248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9" descr="Et billede, der indeholder tekst&#10;&#10;Automatisk generere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019" y="776044"/>
            <a:ext cx="1794922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 descr="Et billede, der indeholder tekst&#10;&#10;Automatisk generere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842" y="788195"/>
            <a:ext cx="1800556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 descr="Et billede, der indeholder tekst&#10;&#10;Automatisk generere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266" y="776043"/>
            <a:ext cx="1669128" cy="26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 descr="Et billede, der indeholder tekst&#10;&#10;Automatisk genereret beskrivel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5051" y="776042"/>
            <a:ext cx="1761127" cy="26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 descr="Et billede, der indeholder tekst&#10;&#10;Automatisk generere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80683" y="776288"/>
            <a:ext cx="1771906" cy="257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 descr="Et billede, der indeholder tekst&#10;&#10;Automatisk genereret beskrivel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5693" y="838997"/>
            <a:ext cx="1719821" cy="2652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9"/>
          <p:cNvGrpSpPr/>
          <p:nvPr/>
        </p:nvGrpSpPr>
        <p:grpSpPr>
          <a:xfrm>
            <a:off x="10414004" y="776041"/>
            <a:ext cx="1793046" cy="2652957"/>
            <a:chOff x="10414004" y="776041"/>
            <a:chExt cx="1793046" cy="2652957"/>
          </a:xfrm>
        </p:grpSpPr>
        <p:pic>
          <p:nvPicPr>
            <p:cNvPr id="198" name="Google Shape;198;p9" descr="Et billede, der indeholder tekst&#10;&#10;Automatisk genereret beskrivelse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414004" y="776041"/>
              <a:ext cx="1793046" cy="2652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9"/>
            <p:cNvSpPr/>
            <p:nvPr/>
          </p:nvSpPr>
          <p:spPr>
            <a:xfrm>
              <a:off x="11232107" y="776041"/>
              <a:ext cx="974943" cy="929929"/>
            </a:xfrm>
            <a:prstGeom prst="donut">
              <a:avLst>
                <a:gd name="adj" fmla="val 39"/>
              </a:avLst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0" name="Google Shape;200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73747" y="763889"/>
            <a:ext cx="4156283" cy="605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d08b01-d44e-447c-b274-cbfe2426c0df">
      <Terms xmlns="http://schemas.microsoft.com/office/infopath/2007/PartnerControls"/>
    </lcf76f155ced4ddcb4097134ff3c332f>
    <TaxCatchAll xmlns="6d650cfe-2cc3-4d54-81e1-fa802eb288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6E02FD97FCA64EBD7228A4C90F5733" ma:contentTypeVersion="17" ma:contentTypeDescription="Opret et nyt dokument." ma:contentTypeScope="" ma:versionID="18e5987c0fd13b7207e3aa72bb878ff2">
  <xsd:schema xmlns:xsd="http://www.w3.org/2001/XMLSchema" xmlns:xs="http://www.w3.org/2001/XMLSchema" xmlns:p="http://schemas.microsoft.com/office/2006/metadata/properties" xmlns:ns2="04d08b01-d44e-447c-b274-cbfe2426c0df" xmlns:ns3="6d650cfe-2cc3-4d54-81e1-fa802eb28842" targetNamespace="http://schemas.microsoft.com/office/2006/metadata/properties" ma:root="true" ma:fieldsID="ffa98d0cfad75d341224ead01f644095" ns2:_="" ns3:_="">
    <xsd:import namespace="04d08b01-d44e-447c-b274-cbfe2426c0df"/>
    <xsd:import namespace="6d650cfe-2cc3-4d54-81e1-fa802eb2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08b01-d44e-447c-b274-cbfe2426c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d2a11bd-5271-4372-9cee-54954ef515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0cfe-2cc3-4d54-81e1-fa802eb288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7c6965b-06f1-48aa-96bd-297ec2027a76}" ma:internalName="TaxCatchAll" ma:showField="CatchAllData" ma:web="6d650cfe-2cc3-4d54-81e1-fa802eb2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3C0989-4596-4BC8-A60E-9018EC3D54D3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6d650cfe-2cc3-4d54-81e1-fa802eb28842"/>
    <ds:schemaRef ds:uri="http://www.w3.org/XML/1998/namespace"/>
    <ds:schemaRef ds:uri="http://schemas.openxmlformats.org/package/2006/metadata/core-properties"/>
    <ds:schemaRef ds:uri="04d08b01-d44e-447c-b274-cbfe2426c0df"/>
  </ds:schemaRefs>
</ds:datastoreItem>
</file>

<file path=customXml/itemProps2.xml><?xml version="1.0" encoding="utf-8"?>
<ds:datastoreItem xmlns:ds="http://schemas.openxmlformats.org/officeDocument/2006/customXml" ds:itemID="{3A505D58-5239-42FA-AF1E-CF753FED5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08b01-d44e-447c-b274-cbfe2426c0df"/>
    <ds:schemaRef ds:uri="6d650cfe-2cc3-4d54-81e1-fa802eb2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BAB74-BF44-4FD7-A4CC-79A2B378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18</Paragraphs>
  <Slides>22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Meiryo</vt:lpstr>
      <vt:lpstr>Office-tema</vt:lpstr>
      <vt:lpstr>Office-tema</vt:lpstr>
      <vt:lpstr>Genmodifikation af mennesker  </vt:lpstr>
      <vt:lpstr>Genetik fra c-niv.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Le quiz génétique concernant les mots importants en biologie C.</vt:lpstr>
      <vt:lpstr>Genmodifikation af mennesker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Genmodifikation af mennesker 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Genmodifikation af mennesker</dc:title>
  <dc:creator>Dennis Yano Grann</dc:creator>
  <cp:lastModifiedBy>Mads</cp:lastModifiedBy>
  <cp:revision>2</cp:revision>
  <dcterms:created xsi:type="dcterms:W3CDTF">2022-02-07T10:20:12Z</dcterms:created>
  <dcterms:modified xsi:type="dcterms:W3CDTF">2024-06-24T15:24:03Z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0x010100516E02FD97FCA64EBD7228A4C90F5733</vt:lpwstr>
  </property>
  <property fmtid="{D5CDD505-2E9C-101B-9397-08002B2CF9AE}" pid="3" name="MediaServiceImageTags">
    <vt:lpwstr/>
  </property>
</Properties>
</file>